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5"/>
  </p:sldMasterIdLst>
  <p:notesMasterIdLst>
    <p:notesMasterId r:id="rId28"/>
  </p:notesMasterIdLst>
  <p:handoutMasterIdLst>
    <p:handoutMasterId r:id="rId29"/>
  </p:handoutMasterIdLst>
  <p:sldIdLst>
    <p:sldId id="256" r:id="rId6"/>
    <p:sldId id="257" r:id="rId7"/>
    <p:sldId id="350" r:id="rId8"/>
    <p:sldId id="370" r:id="rId9"/>
    <p:sldId id="353" r:id="rId10"/>
    <p:sldId id="363" r:id="rId11"/>
    <p:sldId id="377" r:id="rId12"/>
    <p:sldId id="364" r:id="rId13"/>
    <p:sldId id="378" r:id="rId14"/>
    <p:sldId id="308" r:id="rId15"/>
    <p:sldId id="345" r:id="rId16"/>
    <p:sldId id="346" r:id="rId17"/>
    <p:sldId id="347" r:id="rId18"/>
    <p:sldId id="348" r:id="rId19"/>
    <p:sldId id="349" r:id="rId20"/>
    <p:sldId id="343" r:id="rId21"/>
    <p:sldId id="371" r:id="rId22"/>
    <p:sldId id="376" r:id="rId23"/>
    <p:sldId id="374" r:id="rId24"/>
    <p:sldId id="375" r:id="rId25"/>
    <p:sldId id="339" r:id="rId26"/>
    <p:sldId id="30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an Bond" initials="BB" lastIdx="16" clrIdx="0">
    <p:extLst>
      <p:ext uri="{19B8F6BF-5375-455C-9EA6-DF929625EA0E}">
        <p15:presenceInfo xmlns:p15="http://schemas.microsoft.com/office/powerpoint/2012/main" userId="S::Brian.Bond@yavapai.us::eac77c42-0258-433a-9002-a720f53166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530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2B2DD1-EB08-44E6-8195-A6D8E597B6F8}" v="6" dt="2023-11-15T16:35:42.0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90" autoAdjust="0"/>
  </p:normalViewPr>
  <p:slideViewPr>
    <p:cSldViewPr snapToGrid="0">
      <p:cViewPr varScale="1">
        <p:scale>
          <a:sx n="94" d="100"/>
          <a:sy n="94" d="100"/>
        </p:scale>
        <p:origin x="1194"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ie Dellard" userId="S::ellie.dellard@yavapaiaz.gov::f699c1ea-dae8-41be-94f2-9c1dc34bc80e" providerId="AD" clId="Web-{D1E5B83E-792D-4C8B-B68C-452943216958}"/>
    <pc:docChg chg="modSld sldOrd">
      <pc:chgData name="Ellie Dellard" userId="S::ellie.dellard@yavapaiaz.gov::f699c1ea-dae8-41be-94f2-9c1dc34bc80e" providerId="AD" clId="Web-{D1E5B83E-792D-4C8B-B68C-452943216958}" dt="2023-02-23T15:07:47.053" v="85"/>
      <pc:docMkLst>
        <pc:docMk/>
      </pc:docMkLst>
      <pc:sldChg chg="modSp">
        <pc:chgData name="Ellie Dellard" userId="S::ellie.dellard@yavapaiaz.gov::f699c1ea-dae8-41be-94f2-9c1dc34bc80e" providerId="AD" clId="Web-{D1E5B83E-792D-4C8B-B68C-452943216958}" dt="2023-02-23T14:57:04.514" v="4" actId="20577"/>
        <pc:sldMkLst>
          <pc:docMk/>
          <pc:sldMk cId="2987317990" sldId="257"/>
        </pc:sldMkLst>
        <pc:spChg chg="mod">
          <ac:chgData name="Ellie Dellard" userId="S::ellie.dellard@yavapaiaz.gov::f699c1ea-dae8-41be-94f2-9c1dc34bc80e" providerId="AD" clId="Web-{D1E5B83E-792D-4C8B-B68C-452943216958}" dt="2023-02-23T14:57:04.514" v="4" actId="20577"/>
          <ac:spMkLst>
            <pc:docMk/>
            <pc:sldMk cId="2987317990" sldId="257"/>
            <ac:spMk id="3" creationId="{B2C70AD6-60AD-4AF0-B2DA-D57BB663AEEB}"/>
          </ac:spMkLst>
        </pc:spChg>
      </pc:sldChg>
      <pc:sldChg chg="modSp">
        <pc:chgData name="Ellie Dellard" userId="S::ellie.dellard@yavapaiaz.gov::f699c1ea-dae8-41be-94f2-9c1dc34bc80e" providerId="AD" clId="Web-{D1E5B83E-792D-4C8B-B68C-452943216958}" dt="2023-02-23T14:57:15.951" v="6" actId="20577"/>
        <pc:sldMkLst>
          <pc:docMk/>
          <pc:sldMk cId="1041229575" sldId="295"/>
        </pc:sldMkLst>
        <pc:spChg chg="mod">
          <ac:chgData name="Ellie Dellard" userId="S::ellie.dellard@yavapaiaz.gov::f699c1ea-dae8-41be-94f2-9c1dc34bc80e" providerId="AD" clId="Web-{D1E5B83E-792D-4C8B-B68C-452943216958}" dt="2023-02-23T14:57:15.951" v="6" actId="20577"/>
          <ac:spMkLst>
            <pc:docMk/>
            <pc:sldMk cId="1041229575" sldId="295"/>
            <ac:spMk id="9" creationId="{E815719F-B9F6-4063-AABE-EC1F829D29FF}"/>
          </ac:spMkLst>
        </pc:spChg>
      </pc:sldChg>
      <pc:sldChg chg="ord">
        <pc:chgData name="Ellie Dellard" userId="S::ellie.dellard@yavapaiaz.gov::f699c1ea-dae8-41be-94f2-9c1dc34bc80e" providerId="AD" clId="Web-{D1E5B83E-792D-4C8B-B68C-452943216958}" dt="2023-02-23T15:07:47.053" v="85"/>
        <pc:sldMkLst>
          <pc:docMk/>
          <pc:sldMk cId="1332639993" sldId="304"/>
        </pc:sldMkLst>
      </pc:sldChg>
      <pc:sldChg chg="modSp">
        <pc:chgData name="Ellie Dellard" userId="S::ellie.dellard@yavapaiaz.gov::f699c1ea-dae8-41be-94f2-9c1dc34bc80e" providerId="AD" clId="Web-{D1E5B83E-792D-4C8B-B68C-452943216958}" dt="2023-02-23T15:07:35.287" v="84" actId="20577"/>
        <pc:sldMkLst>
          <pc:docMk/>
          <pc:sldMk cId="2483481179" sldId="339"/>
        </pc:sldMkLst>
        <pc:spChg chg="mod">
          <ac:chgData name="Ellie Dellard" userId="S::ellie.dellard@yavapaiaz.gov::f699c1ea-dae8-41be-94f2-9c1dc34bc80e" providerId="AD" clId="Web-{D1E5B83E-792D-4C8B-B68C-452943216958}" dt="2023-02-23T15:07:35.287" v="84" actId="20577"/>
          <ac:spMkLst>
            <pc:docMk/>
            <pc:sldMk cId="2483481179" sldId="339"/>
            <ac:spMk id="3" creationId="{6CDF7DDC-8E13-435D-B534-B07514CC14A5}"/>
          </ac:spMkLst>
        </pc:spChg>
      </pc:sldChg>
      <pc:sldChg chg="modSp">
        <pc:chgData name="Ellie Dellard" userId="S::ellie.dellard@yavapaiaz.gov::f699c1ea-dae8-41be-94f2-9c1dc34bc80e" providerId="AD" clId="Web-{D1E5B83E-792D-4C8B-B68C-452943216958}" dt="2023-02-23T15:03:51.644" v="55" actId="20577"/>
        <pc:sldMkLst>
          <pc:docMk/>
          <pc:sldMk cId="2801701149" sldId="340"/>
        </pc:sldMkLst>
        <pc:spChg chg="mod">
          <ac:chgData name="Ellie Dellard" userId="S::ellie.dellard@yavapaiaz.gov::f699c1ea-dae8-41be-94f2-9c1dc34bc80e" providerId="AD" clId="Web-{D1E5B83E-792D-4C8B-B68C-452943216958}" dt="2023-02-23T15:03:51.644" v="55" actId="20577"/>
          <ac:spMkLst>
            <pc:docMk/>
            <pc:sldMk cId="2801701149" sldId="340"/>
            <ac:spMk id="9" creationId="{E815719F-B9F6-4063-AABE-EC1F829D29FF}"/>
          </ac:spMkLst>
        </pc:spChg>
      </pc:sldChg>
      <pc:sldChg chg="modSp">
        <pc:chgData name="Ellie Dellard" userId="S::ellie.dellard@yavapaiaz.gov::f699c1ea-dae8-41be-94f2-9c1dc34bc80e" providerId="AD" clId="Web-{D1E5B83E-792D-4C8B-B68C-452943216958}" dt="2023-02-23T15:04:26.832" v="62" actId="20577"/>
        <pc:sldMkLst>
          <pc:docMk/>
          <pc:sldMk cId="3543029419" sldId="341"/>
        </pc:sldMkLst>
        <pc:spChg chg="mod">
          <ac:chgData name="Ellie Dellard" userId="S::ellie.dellard@yavapaiaz.gov::f699c1ea-dae8-41be-94f2-9c1dc34bc80e" providerId="AD" clId="Web-{D1E5B83E-792D-4C8B-B68C-452943216958}" dt="2023-02-23T15:04:26.832" v="62" actId="20577"/>
          <ac:spMkLst>
            <pc:docMk/>
            <pc:sldMk cId="3543029419" sldId="341"/>
            <ac:spMk id="6" creationId="{9422D35B-F421-34F9-B9AD-2CD1CEB6E7E7}"/>
          </ac:spMkLst>
        </pc:spChg>
      </pc:sldChg>
      <pc:sldChg chg="modSp">
        <pc:chgData name="Ellie Dellard" userId="S::ellie.dellard@yavapaiaz.gov::f699c1ea-dae8-41be-94f2-9c1dc34bc80e" providerId="AD" clId="Web-{D1E5B83E-792D-4C8B-B68C-452943216958}" dt="2023-02-23T15:00:53.063" v="47" actId="20577"/>
        <pc:sldMkLst>
          <pc:docMk/>
          <pc:sldMk cId="4151373128" sldId="345"/>
        </pc:sldMkLst>
        <pc:spChg chg="mod">
          <ac:chgData name="Ellie Dellard" userId="S::ellie.dellard@yavapaiaz.gov::f699c1ea-dae8-41be-94f2-9c1dc34bc80e" providerId="AD" clId="Web-{D1E5B83E-792D-4C8B-B68C-452943216958}" dt="2023-02-23T15:00:53.063" v="47" actId="20577"/>
          <ac:spMkLst>
            <pc:docMk/>
            <pc:sldMk cId="4151373128" sldId="345"/>
            <ac:spMk id="9" creationId="{E815719F-B9F6-4063-AABE-EC1F829D29FF}"/>
          </ac:spMkLst>
        </pc:spChg>
      </pc:sldChg>
      <pc:sldChg chg="modSp">
        <pc:chgData name="Ellie Dellard" userId="S::ellie.dellard@yavapaiaz.gov::f699c1ea-dae8-41be-94f2-9c1dc34bc80e" providerId="AD" clId="Web-{D1E5B83E-792D-4C8B-B68C-452943216958}" dt="2023-02-23T15:02:48.737" v="49" actId="20577"/>
        <pc:sldMkLst>
          <pc:docMk/>
          <pc:sldMk cId="3144604486" sldId="346"/>
        </pc:sldMkLst>
        <pc:spChg chg="mod">
          <ac:chgData name="Ellie Dellard" userId="S::ellie.dellard@yavapaiaz.gov::f699c1ea-dae8-41be-94f2-9c1dc34bc80e" providerId="AD" clId="Web-{D1E5B83E-792D-4C8B-B68C-452943216958}" dt="2023-02-23T15:02:48.737" v="49" actId="20577"/>
          <ac:spMkLst>
            <pc:docMk/>
            <pc:sldMk cId="3144604486" sldId="346"/>
            <ac:spMk id="9" creationId="{E815719F-B9F6-4063-AABE-EC1F829D29FF}"/>
          </ac:spMkLst>
        </pc:spChg>
      </pc:sldChg>
      <pc:sldChg chg="modSp">
        <pc:chgData name="Ellie Dellard" userId="S::ellie.dellard@yavapaiaz.gov::f699c1ea-dae8-41be-94f2-9c1dc34bc80e" providerId="AD" clId="Web-{D1E5B83E-792D-4C8B-B68C-452943216958}" dt="2023-02-23T15:03:07.018" v="51" actId="20577"/>
        <pc:sldMkLst>
          <pc:docMk/>
          <pc:sldMk cId="1218029747" sldId="347"/>
        </pc:sldMkLst>
        <pc:spChg chg="mod">
          <ac:chgData name="Ellie Dellard" userId="S::ellie.dellard@yavapaiaz.gov::f699c1ea-dae8-41be-94f2-9c1dc34bc80e" providerId="AD" clId="Web-{D1E5B83E-792D-4C8B-B68C-452943216958}" dt="2023-02-23T15:03:07.018" v="51" actId="20577"/>
          <ac:spMkLst>
            <pc:docMk/>
            <pc:sldMk cId="1218029747" sldId="347"/>
            <ac:spMk id="3" creationId="{B2C70AD6-60AD-4AF0-B2DA-D57BB663AEEB}"/>
          </ac:spMkLst>
        </pc:spChg>
      </pc:sldChg>
      <pc:sldChg chg="modSp">
        <pc:chgData name="Ellie Dellard" userId="S::ellie.dellard@yavapaiaz.gov::f699c1ea-dae8-41be-94f2-9c1dc34bc80e" providerId="AD" clId="Web-{D1E5B83E-792D-4C8B-B68C-452943216958}" dt="2023-02-23T15:05:43.036" v="75" actId="20577"/>
        <pc:sldMkLst>
          <pc:docMk/>
          <pc:sldMk cId="41192627" sldId="354"/>
        </pc:sldMkLst>
        <pc:spChg chg="mod">
          <ac:chgData name="Ellie Dellard" userId="S::ellie.dellard@yavapaiaz.gov::f699c1ea-dae8-41be-94f2-9c1dc34bc80e" providerId="AD" clId="Web-{D1E5B83E-792D-4C8B-B68C-452943216958}" dt="2023-02-23T15:05:43.036" v="75" actId="20577"/>
          <ac:spMkLst>
            <pc:docMk/>
            <pc:sldMk cId="41192627" sldId="354"/>
            <ac:spMk id="9" creationId="{06EA2AC7-A1C8-2895-A3CA-DF5D3BDF5DA6}"/>
          </ac:spMkLst>
        </pc:spChg>
      </pc:sldChg>
    </pc:docChg>
  </pc:docChgLst>
  <pc:docChgLst>
    <pc:chgData name="Brian Bond" userId="eac77c42-0258-433a-9002-a720f5316692" providerId="ADAL" clId="{1AA95F9D-DFA9-4153-B53D-70CAF5BEEA89}"/>
    <pc:docChg chg="undo custSel addSld delSld modSld sldOrd">
      <pc:chgData name="Brian Bond" userId="eac77c42-0258-433a-9002-a720f5316692" providerId="ADAL" clId="{1AA95F9D-DFA9-4153-B53D-70CAF5BEEA89}" dt="2023-05-09T18:52:54.233" v="1689" actId="20577"/>
      <pc:docMkLst>
        <pc:docMk/>
      </pc:docMkLst>
      <pc:sldChg chg="modSp mod">
        <pc:chgData name="Brian Bond" userId="eac77c42-0258-433a-9002-a720f5316692" providerId="ADAL" clId="{1AA95F9D-DFA9-4153-B53D-70CAF5BEEA89}" dt="2023-03-13T20:05:54.786" v="2" actId="20577"/>
        <pc:sldMkLst>
          <pc:docMk/>
          <pc:sldMk cId="3647162443" sldId="256"/>
        </pc:sldMkLst>
        <pc:spChg chg="mod">
          <ac:chgData name="Brian Bond" userId="eac77c42-0258-433a-9002-a720f5316692" providerId="ADAL" clId="{1AA95F9D-DFA9-4153-B53D-70CAF5BEEA89}" dt="2023-03-13T20:05:54.786" v="2" actId="20577"/>
          <ac:spMkLst>
            <pc:docMk/>
            <pc:sldMk cId="3647162443" sldId="256"/>
            <ac:spMk id="2" creationId="{661A3527-C210-47E0-947A-D4DD8DED9326}"/>
          </ac:spMkLst>
        </pc:spChg>
      </pc:sldChg>
      <pc:sldChg chg="modSp mod">
        <pc:chgData name="Brian Bond" userId="eac77c42-0258-433a-9002-a720f5316692" providerId="ADAL" clId="{1AA95F9D-DFA9-4153-B53D-70CAF5BEEA89}" dt="2023-05-08T06:10:15.748" v="513" actId="1076"/>
        <pc:sldMkLst>
          <pc:docMk/>
          <pc:sldMk cId="2987317990" sldId="257"/>
        </pc:sldMkLst>
        <pc:spChg chg="mod">
          <ac:chgData name="Brian Bond" userId="eac77c42-0258-433a-9002-a720f5316692" providerId="ADAL" clId="{1AA95F9D-DFA9-4153-B53D-70CAF5BEEA89}" dt="2023-05-01T16:13:15.275" v="110" actId="20577"/>
          <ac:spMkLst>
            <pc:docMk/>
            <pc:sldMk cId="2987317990" sldId="257"/>
            <ac:spMk id="3" creationId="{B2C70AD6-60AD-4AF0-B2DA-D57BB663AEEB}"/>
          </ac:spMkLst>
        </pc:spChg>
        <pc:spChg chg="mod">
          <ac:chgData name="Brian Bond" userId="eac77c42-0258-433a-9002-a720f5316692" providerId="ADAL" clId="{1AA95F9D-DFA9-4153-B53D-70CAF5BEEA89}" dt="2023-05-08T06:10:15.748" v="513" actId="1076"/>
          <ac:spMkLst>
            <pc:docMk/>
            <pc:sldMk cId="2987317990" sldId="257"/>
            <ac:spMk id="5" creationId="{A4D3BB57-740E-E746-E4A6-4F64E8724F59}"/>
          </ac:spMkLst>
        </pc:spChg>
      </pc:sldChg>
      <pc:sldChg chg="addSp delSp modSp mod modNotesTx">
        <pc:chgData name="Brian Bond" userId="eac77c42-0258-433a-9002-a720f5316692" providerId="ADAL" clId="{1AA95F9D-DFA9-4153-B53D-70CAF5BEEA89}" dt="2023-05-08T06:10:27.885" v="515" actId="1076"/>
        <pc:sldMkLst>
          <pc:docMk/>
          <pc:sldMk cId="1041229575" sldId="295"/>
        </pc:sldMkLst>
        <pc:spChg chg="mod">
          <ac:chgData name="Brian Bond" userId="eac77c42-0258-433a-9002-a720f5316692" providerId="ADAL" clId="{1AA95F9D-DFA9-4153-B53D-70CAF5BEEA89}" dt="2023-03-13T20:06:39.676" v="18"/>
          <ac:spMkLst>
            <pc:docMk/>
            <pc:sldMk cId="1041229575" sldId="295"/>
            <ac:spMk id="2" creationId="{3C36519C-37B0-411A-B0F1-10E7E4D2F5F8}"/>
          </ac:spMkLst>
        </pc:spChg>
        <pc:spChg chg="mod">
          <ac:chgData name="Brian Bond" userId="eac77c42-0258-433a-9002-a720f5316692" providerId="ADAL" clId="{1AA95F9D-DFA9-4153-B53D-70CAF5BEEA89}" dt="2023-05-08T06:10:27.885" v="515" actId="1076"/>
          <ac:spMkLst>
            <pc:docMk/>
            <pc:sldMk cId="1041229575" sldId="295"/>
            <ac:spMk id="3" creationId="{B4E33530-876C-2933-EF37-D9D3FC89C91E}"/>
          </ac:spMkLst>
        </pc:spChg>
        <pc:spChg chg="add del mod">
          <ac:chgData name="Brian Bond" userId="eac77c42-0258-433a-9002-a720f5316692" providerId="ADAL" clId="{1AA95F9D-DFA9-4153-B53D-70CAF5BEEA89}" dt="2023-05-01T16:15:52.230" v="150"/>
          <ac:spMkLst>
            <pc:docMk/>
            <pc:sldMk cId="1041229575" sldId="295"/>
            <ac:spMk id="4" creationId="{4B27055E-D4EE-641C-3FB5-6DC390275CEB}"/>
          </ac:spMkLst>
        </pc:spChg>
        <pc:spChg chg="mod">
          <ac:chgData name="Brian Bond" userId="eac77c42-0258-433a-9002-a720f5316692" providerId="ADAL" clId="{1AA95F9D-DFA9-4153-B53D-70CAF5BEEA89}" dt="2023-05-01T16:15:50.238" v="148" actId="5793"/>
          <ac:spMkLst>
            <pc:docMk/>
            <pc:sldMk cId="1041229575" sldId="295"/>
            <ac:spMk id="9" creationId="{E815719F-B9F6-4063-AABE-EC1F829D29FF}"/>
          </ac:spMkLst>
        </pc:spChg>
      </pc:sldChg>
      <pc:sldChg chg="addSp delSp modSp add del mod ord">
        <pc:chgData name="Brian Bond" userId="eac77c42-0258-433a-9002-a720f5316692" providerId="ADAL" clId="{1AA95F9D-DFA9-4153-B53D-70CAF5BEEA89}" dt="2023-05-08T06:43:07.646" v="1085" actId="2696"/>
        <pc:sldMkLst>
          <pc:docMk/>
          <pc:sldMk cId="3219951092" sldId="298"/>
        </pc:sldMkLst>
        <pc:spChg chg="mod">
          <ac:chgData name="Brian Bond" userId="eac77c42-0258-433a-9002-a720f5316692" providerId="ADAL" clId="{1AA95F9D-DFA9-4153-B53D-70CAF5BEEA89}" dt="2023-05-01T16:20:24.330" v="211" actId="20577"/>
          <ac:spMkLst>
            <pc:docMk/>
            <pc:sldMk cId="3219951092" sldId="298"/>
            <ac:spMk id="2" creationId="{3C36519C-37B0-411A-B0F1-10E7E4D2F5F8}"/>
          </ac:spMkLst>
        </pc:spChg>
        <pc:spChg chg="del">
          <ac:chgData name="Brian Bond" userId="eac77c42-0258-433a-9002-a720f5316692" providerId="ADAL" clId="{1AA95F9D-DFA9-4153-B53D-70CAF5BEEA89}" dt="2023-05-08T06:41:00.183" v="1063" actId="478"/>
          <ac:spMkLst>
            <pc:docMk/>
            <pc:sldMk cId="3219951092" sldId="298"/>
            <ac:spMk id="3" creationId="{DE1DD381-48E4-C8F8-C226-6934013B78BE}"/>
          </ac:spMkLst>
        </pc:spChg>
        <pc:spChg chg="add mod">
          <ac:chgData name="Brian Bond" userId="eac77c42-0258-433a-9002-a720f5316692" providerId="ADAL" clId="{1AA95F9D-DFA9-4153-B53D-70CAF5BEEA89}" dt="2023-05-08T06:41:00.594" v="1064"/>
          <ac:spMkLst>
            <pc:docMk/>
            <pc:sldMk cId="3219951092" sldId="298"/>
            <ac:spMk id="4" creationId="{F1BEE191-EAE1-B63A-3A99-BCB4F18E6455}"/>
          </ac:spMkLst>
        </pc:spChg>
        <pc:picChg chg="del">
          <ac:chgData name="Brian Bond" userId="eac77c42-0258-433a-9002-a720f5316692" providerId="ADAL" clId="{1AA95F9D-DFA9-4153-B53D-70CAF5BEEA89}" dt="2023-05-01T16:20:33.083" v="212" actId="478"/>
          <ac:picMkLst>
            <pc:docMk/>
            <pc:sldMk cId="3219951092" sldId="298"/>
            <ac:picMk id="8" creationId="{81C28DEB-C6E3-4B79-A42E-B20F74B70F83}"/>
          </ac:picMkLst>
        </pc:picChg>
      </pc:sldChg>
      <pc:sldChg chg="addSp delSp modSp mod modNotesTx">
        <pc:chgData name="Brian Bond" userId="eac77c42-0258-433a-9002-a720f5316692" providerId="ADAL" clId="{1AA95F9D-DFA9-4153-B53D-70CAF5BEEA89}" dt="2023-05-08T06:41:43.095" v="1078"/>
        <pc:sldMkLst>
          <pc:docMk/>
          <pc:sldMk cId="1332639993" sldId="304"/>
        </pc:sldMkLst>
        <pc:spChg chg="add mod">
          <ac:chgData name="Brian Bond" userId="eac77c42-0258-433a-9002-a720f5316692" providerId="ADAL" clId="{1AA95F9D-DFA9-4153-B53D-70CAF5BEEA89}" dt="2023-05-08T06:41:43.095" v="1078"/>
          <ac:spMkLst>
            <pc:docMk/>
            <pc:sldMk cId="1332639993" sldId="304"/>
            <ac:spMk id="3" creationId="{9990DB29-C7AE-A484-8DF9-028C2DC65ACD}"/>
          </ac:spMkLst>
        </pc:spChg>
        <pc:spChg chg="del">
          <ac:chgData name="Brian Bond" userId="eac77c42-0258-433a-9002-a720f5316692" providerId="ADAL" clId="{1AA95F9D-DFA9-4153-B53D-70CAF5BEEA89}" dt="2023-05-08T06:41:42.589" v="1077" actId="478"/>
          <ac:spMkLst>
            <pc:docMk/>
            <pc:sldMk cId="1332639993" sldId="304"/>
            <ac:spMk id="4" creationId="{452B69A2-37CC-F928-C4A9-5C639BE6B661}"/>
          </ac:spMkLst>
        </pc:spChg>
        <pc:spChg chg="mod">
          <ac:chgData name="Brian Bond" userId="eac77c42-0258-433a-9002-a720f5316692" providerId="ADAL" clId="{1AA95F9D-DFA9-4153-B53D-70CAF5BEEA89}" dt="2023-03-13T20:12:14.786" v="88"/>
          <ac:spMkLst>
            <pc:docMk/>
            <pc:sldMk cId="1332639993" sldId="304"/>
            <ac:spMk id="9" creationId="{E815719F-B9F6-4063-AABE-EC1F829D29FF}"/>
          </ac:spMkLst>
        </pc:spChg>
      </pc:sldChg>
      <pc:sldChg chg="addSp delSp modSp add del mod">
        <pc:chgData name="Brian Bond" userId="eac77c42-0258-433a-9002-a720f5316692" providerId="ADAL" clId="{1AA95F9D-DFA9-4153-B53D-70CAF5BEEA89}" dt="2023-05-08T06:40:55.414" v="1062"/>
        <pc:sldMkLst>
          <pc:docMk/>
          <pc:sldMk cId="2131415217" sldId="306"/>
        </pc:sldMkLst>
        <pc:spChg chg="add mod">
          <ac:chgData name="Brian Bond" userId="eac77c42-0258-433a-9002-a720f5316692" providerId="ADAL" clId="{1AA95F9D-DFA9-4153-B53D-70CAF5BEEA89}" dt="2023-05-08T06:40:55.414" v="1062"/>
          <ac:spMkLst>
            <pc:docMk/>
            <pc:sldMk cId="2131415217" sldId="306"/>
            <ac:spMk id="3" creationId="{942F3183-F768-3BD8-C282-81BD575C7378}"/>
          </ac:spMkLst>
        </pc:spChg>
        <pc:spChg chg="del">
          <ac:chgData name="Brian Bond" userId="eac77c42-0258-433a-9002-a720f5316692" providerId="ADAL" clId="{1AA95F9D-DFA9-4153-B53D-70CAF5BEEA89}" dt="2023-05-08T06:40:54.900" v="1061" actId="478"/>
          <ac:spMkLst>
            <pc:docMk/>
            <pc:sldMk cId="2131415217" sldId="306"/>
            <ac:spMk id="4" creationId="{5DFE0D9E-8E58-F3F3-6049-7F90F88356C0}"/>
          </ac:spMkLst>
        </pc:spChg>
      </pc:sldChg>
      <pc:sldChg chg="addSp delSp modSp add mod">
        <pc:chgData name="Brian Bond" userId="eac77c42-0258-433a-9002-a720f5316692" providerId="ADAL" clId="{1AA95F9D-DFA9-4153-B53D-70CAF5BEEA89}" dt="2023-05-08T06:10:31.978" v="516" actId="1076"/>
        <pc:sldMkLst>
          <pc:docMk/>
          <pc:sldMk cId="4198197394" sldId="307"/>
        </pc:sldMkLst>
        <pc:spChg chg="mod">
          <ac:chgData name="Brian Bond" userId="eac77c42-0258-433a-9002-a720f5316692" providerId="ADAL" clId="{1AA95F9D-DFA9-4153-B53D-70CAF5BEEA89}" dt="2023-03-13T20:08:51.780" v="71" actId="20577"/>
          <ac:spMkLst>
            <pc:docMk/>
            <pc:sldMk cId="4198197394" sldId="307"/>
            <ac:spMk id="2" creationId="{3C36519C-37B0-411A-B0F1-10E7E4D2F5F8}"/>
          </ac:spMkLst>
        </pc:spChg>
        <pc:spChg chg="mod">
          <ac:chgData name="Brian Bond" userId="eac77c42-0258-433a-9002-a720f5316692" providerId="ADAL" clId="{1AA95F9D-DFA9-4153-B53D-70CAF5BEEA89}" dt="2023-05-08T06:10:31.978" v="516" actId="1076"/>
          <ac:spMkLst>
            <pc:docMk/>
            <pc:sldMk cId="4198197394" sldId="307"/>
            <ac:spMk id="3" creationId="{B4E33530-876C-2933-EF37-D9D3FC89C91E}"/>
          </ac:spMkLst>
        </pc:spChg>
        <pc:spChg chg="add del mod">
          <ac:chgData name="Brian Bond" userId="eac77c42-0258-433a-9002-a720f5316692" providerId="ADAL" clId="{1AA95F9D-DFA9-4153-B53D-70CAF5BEEA89}" dt="2023-05-01T16:19:34.527" v="195"/>
          <ac:spMkLst>
            <pc:docMk/>
            <pc:sldMk cId="4198197394" sldId="307"/>
            <ac:spMk id="5" creationId="{55447E1A-1CEB-0FE1-6674-B08318378736}"/>
          </ac:spMkLst>
        </pc:spChg>
        <pc:spChg chg="add mod">
          <ac:chgData name="Brian Bond" userId="eac77c42-0258-433a-9002-a720f5316692" providerId="ADAL" clId="{1AA95F9D-DFA9-4153-B53D-70CAF5BEEA89}" dt="2023-05-01T16:19:33.081" v="193" actId="1076"/>
          <ac:spMkLst>
            <pc:docMk/>
            <pc:sldMk cId="4198197394" sldId="307"/>
            <ac:spMk id="6" creationId="{B6229057-BA10-6349-0724-BF65788C764F}"/>
          </ac:spMkLst>
        </pc:spChg>
      </pc:sldChg>
      <pc:sldChg chg="addSp delSp modSp add mod ord">
        <pc:chgData name="Brian Bond" userId="eac77c42-0258-433a-9002-a720f5316692" providerId="ADAL" clId="{1AA95F9D-DFA9-4153-B53D-70CAF5BEEA89}" dt="2023-05-08T06:43:01.627" v="1084" actId="1076"/>
        <pc:sldMkLst>
          <pc:docMk/>
          <pc:sldMk cId="3611014825" sldId="308"/>
        </pc:sldMkLst>
        <pc:spChg chg="mod">
          <ac:chgData name="Brian Bond" userId="eac77c42-0258-433a-9002-a720f5316692" providerId="ADAL" clId="{1AA95F9D-DFA9-4153-B53D-70CAF5BEEA89}" dt="2023-05-08T06:40:29.456" v="1058"/>
          <ac:spMkLst>
            <pc:docMk/>
            <pc:sldMk cId="3611014825" sldId="308"/>
            <ac:spMk id="2" creationId="{3C36519C-37B0-411A-B0F1-10E7E4D2F5F8}"/>
          </ac:spMkLst>
        </pc:spChg>
        <pc:spChg chg="del">
          <ac:chgData name="Brian Bond" userId="eac77c42-0258-433a-9002-a720f5316692" providerId="ADAL" clId="{1AA95F9D-DFA9-4153-B53D-70CAF5BEEA89}" dt="2023-05-08T06:40:42.311" v="1060" actId="478"/>
          <ac:spMkLst>
            <pc:docMk/>
            <pc:sldMk cId="3611014825" sldId="308"/>
            <ac:spMk id="3" creationId="{B4E33530-876C-2933-EF37-D9D3FC89C91E}"/>
          </ac:spMkLst>
        </pc:spChg>
        <pc:spChg chg="add mod">
          <ac:chgData name="Brian Bond" userId="eac77c42-0258-433a-9002-a720f5316692" providerId="ADAL" clId="{1AA95F9D-DFA9-4153-B53D-70CAF5BEEA89}" dt="2023-05-08T06:43:01.627" v="1084" actId="1076"/>
          <ac:spMkLst>
            <pc:docMk/>
            <pc:sldMk cId="3611014825" sldId="308"/>
            <ac:spMk id="4" creationId="{5F0F94BC-890A-F860-BD8C-816889237A6A}"/>
          </ac:spMkLst>
        </pc:spChg>
        <pc:spChg chg="add mod">
          <ac:chgData name="Brian Bond" userId="eac77c42-0258-433a-9002-a720f5316692" providerId="ADAL" clId="{1AA95F9D-DFA9-4153-B53D-70CAF5BEEA89}" dt="2023-05-08T06:41:03.143" v="1065"/>
          <ac:spMkLst>
            <pc:docMk/>
            <pc:sldMk cId="3611014825" sldId="308"/>
            <ac:spMk id="5" creationId="{E2CEF5BA-5905-78F3-0F5C-6BED6A2E05AD}"/>
          </ac:spMkLst>
        </pc:spChg>
        <pc:picChg chg="add mod">
          <ac:chgData name="Brian Bond" userId="eac77c42-0258-433a-9002-a720f5316692" providerId="ADAL" clId="{1AA95F9D-DFA9-4153-B53D-70CAF5BEEA89}" dt="2023-05-08T06:42:48.933" v="1082" actId="14100"/>
          <ac:picMkLst>
            <pc:docMk/>
            <pc:sldMk cId="3611014825" sldId="308"/>
            <ac:picMk id="8" creationId="{27BD8514-3B11-A570-F441-EC71F62FCED8}"/>
          </ac:picMkLst>
        </pc:picChg>
      </pc:sldChg>
      <pc:sldChg chg="addSp delSp modSp add del mod ord setBg delDesignElem">
        <pc:chgData name="Brian Bond" userId="eac77c42-0258-433a-9002-a720f5316692" providerId="ADAL" clId="{1AA95F9D-DFA9-4153-B53D-70CAF5BEEA89}" dt="2023-05-08T06:41:39.424" v="1076"/>
        <pc:sldMkLst>
          <pc:docMk/>
          <pc:sldMk cId="2483481179" sldId="339"/>
        </pc:sldMkLst>
        <pc:spChg chg="mod">
          <ac:chgData name="Brian Bond" userId="eac77c42-0258-433a-9002-a720f5316692" providerId="ADAL" clId="{1AA95F9D-DFA9-4153-B53D-70CAF5BEEA89}" dt="2023-05-01T16:21:44.487" v="272" actId="6549"/>
          <ac:spMkLst>
            <pc:docMk/>
            <pc:sldMk cId="2483481179" sldId="339"/>
            <ac:spMk id="2" creationId="{255C52CA-D29A-4F87-AE56-5D526CCBFA18}"/>
          </ac:spMkLst>
        </pc:spChg>
        <pc:spChg chg="mod">
          <ac:chgData name="Brian Bond" userId="eac77c42-0258-433a-9002-a720f5316692" providerId="ADAL" clId="{1AA95F9D-DFA9-4153-B53D-70CAF5BEEA89}" dt="2023-05-01T16:24:03.113" v="350" actId="14100"/>
          <ac:spMkLst>
            <pc:docMk/>
            <pc:sldMk cId="2483481179" sldId="339"/>
            <ac:spMk id="3" creationId="{6CDF7DDC-8E13-435D-B534-B07514CC14A5}"/>
          </ac:spMkLst>
        </pc:spChg>
        <pc:spChg chg="del">
          <ac:chgData name="Brian Bond" userId="eac77c42-0258-433a-9002-a720f5316692" providerId="ADAL" clId="{1AA95F9D-DFA9-4153-B53D-70CAF5BEEA89}" dt="2023-05-08T06:41:38.470" v="1075" actId="478"/>
          <ac:spMkLst>
            <pc:docMk/>
            <pc:sldMk cId="2483481179" sldId="339"/>
            <ac:spMk id="4" creationId="{DEFD9940-38D0-455F-B0EB-B660A3CF0F2A}"/>
          </ac:spMkLst>
        </pc:spChg>
        <pc:spChg chg="add mod">
          <ac:chgData name="Brian Bond" userId="eac77c42-0258-433a-9002-a720f5316692" providerId="ADAL" clId="{1AA95F9D-DFA9-4153-B53D-70CAF5BEEA89}" dt="2023-05-08T06:41:39.424" v="1076"/>
          <ac:spMkLst>
            <pc:docMk/>
            <pc:sldMk cId="2483481179" sldId="339"/>
            <ac:spMk id="6" creationId="{1DDE781D-872F-162F-F6FC-48B664EC43DE}"/>
          </ac:spMkLst>
        </pc:spChg>
        <pc:spChg chg="del">
          <ac:chgData name="Brian Bond" userId="eac77c42-0258-433a-9002-a720f5316692" providerId="ADAL" clId="{1AA95F9D-DFA9-4153-B53D-70CAF5BEEA89}" dt="2023-03-13T20:10:54.672" v="81"/>
          <ac:spMkLst>
            <pc:docMk/>
            <pc:sldMk cId="2483481179" sldId="339"/>
            <ac:spMk id="12" creationId="{3F4C104D-5F30-4811-9376-566B26E4719A}"/>
          </ac:spMkLst>
        </pc:spChg>
        <pc:spChg chg="del">
          <ac:chgData name="Brian Bond" userId="eac77c42-0258-433a-9002-a720f5316692" providerId="ADAL" clId="{1AA95F9D-DFA9-4153-B53D-70CAF5BEEA89}" dt="2023-03-13T20:10:54.672" v="81"/>
          <ac:spMkLst>
            <pc:docMk/>
            <pc:sldMk cId="2483481179" sldId="339"/>
            <ac:spMk id="14" creationId="{0815E34B-5D02-4E01-A936-E8E1C0AB6F12}"/>
          </ac:spMkLst>
        </pc:spChg>
        <pc:spChg chg="del">
          <ac:chgData name="Brian Bond" userId="eac77c42-0258-433a-9002-a720f5316692" providerId="ADAL" clId="{1AA95F9D-DFA9-4153-B53D-70CAF5BEEA89}" dt="2023-03-13T20:10:54.672" v="81"/>
          <ac:spMkLst>
            <pc:docMk/>
            <pc:sldMk cId="2483481179" sldId="339"/>
            <ac:spMk id="16" creationId="{7DE3414B-B032-4710-A468-D3285E38C5FF}"/>
          </ac:spMkLst>
        </pc:spChg>
        <pc:picChg chg="mod">
          <ac:chgData name="Brian Bond" userId="eac77c42-0258-433a-9002-a720f5316692" providerId="ADAL" clId="{1AA95F9D-DFA9-4153-B53D-70CAF5BEEA89}" dt="2023-05-01T16:24:06.938" v="351" actId="1076"/>
          <ac:picMkLst>
            <pc:docMk/>
            <pc:sldMk cId="2483481179" sldId="339"/>
            <ac:picMk id="9" creationId="{D7EDBA23-FF0C-1F4A-1ACE-431C91A3EE9B}"/>
          </ac:picMkLst>
        </pc:picChg>
      </pc:sldChg>
      <pc:sldChg chg="del">
        <pc:chgData name="Brian Bond" userId="eac77c42-0258-433a-9002-a720f5316692" providerId="ADAL" clId="{1AA95F9D-DFA9-4153-B53D-70CAF5BEEA89}" dt="2023-03-13T20:06:50.598" v="23" actId="47"/>
        <pc:sldMkLst>
          <pc:docMk/>
          <pc:sldMk cId="2801701149" sldId="340"/>
        </pc:sldMkLst>
      </pc:sldChg>
      <pc:sldChg chg="addSp delSp modSp add mod">
        <pc:chgData name="Brian Bond" userId="eac77c42-0258-433a-9002-a720f5316692" providerId="ADAL" clId="{1AA95F9D-DFA9-4153-B53D-70CAF5BEEA89}" dt="2023-05-01T16:19:36.283" v="196" actId="6549"/>
        <pc:sldMkLst>
          <pc:docMk/>
          <pc:sldMk cId="3101928081" sldId="340"/>
        </pc:sldMkLst>
        <pc:spChg chg="add del mod">
          <ac:chgData name="Brian Bond" userId="eac77c42-0258-433a-9002-a720f5316692" providerId="ADAL" clId="{1AA95F9D-DFA9-4153-B53D-70CAF5BEEA89}" dt="2023-05-01T16:19:04.873" v="186"/>
          <ac:spMkLst>
            <pc:docMk/>
            <pc:sldMk cId="3101928081" sldId="340"/>
            <ac:spMk id="4" creationId="{8B67D668-EBAF-584E-A78C-46C3BEF04B8A}"/>
          </ac:spMkLst>
        </pc:spChg>
        <pc:spChg chg="add del">
          <ac:chgData name="Brian Bond" userId="eac77c42-0258-433a-9002-a720f5316692" providerId="ADAL" clId="{1AA95F9D-DFA9-4153-B53D-70CAF5BEEA89}" dt="2023-05-01T16:18:39.353" v="178" actId="22"/>
          <ac:spMkLst>
            <pc:docMk/>
            <pc:sldMk cId="3101928081" sldId="340"/>
            <ac:spMk id="6" creationId="{5F00CA05-C02F-4977-8AD1-55294FF49AB4}"/>
          </ac:spMkLst>
        </pc:spChg>
        <pc:spChg chg="add mod">
          <ac:chgData name="Brian Bond" userId="eac77c42-0258-433a-9002-a720f5316692" providerId="ADAL" clId="{1AA95F9D-DFA9-4153-B53D-70CAF5BEEA89}" dt="2023-05-01T16:19:36.283" v="196" actId="6549"/>
          <ac:spMkLst>
            <pc:docMk/>
            <pc:sldMk cId="3101928081" sldId="340"/>
            <ac:spMk id="8" creationId="{10F7D88D-0495-9ABA-1132-873B086ACD4A}"/>
          </ac:spMkLst>
        </pc:spChg>
      </pc:sldChg>
      <pc:sldChg chg="addSp delSp modSp add mod">
        <pc:chgData name="Brian Bond" userId="eac77c42-0258-433a-9002-a720f5316692" providerId="ADAL" clId="{1AA95F9D-DFA9-4153-B53D-70CAF5BEEA89}" dt="2023-05-01T16:19:38.988" v="197" actId="6549"/>
        <pc:sldMkLst>
          <pc:docMk/>
          <pc:sldMk cId="2866682575" sldId="341"/>
        </pc:sldMkLst>
        <pc:spChg chg="del mod">
          <ac:chgData name="Brian Bond" userId="eac77c42-0258-433a-9002-a720f5316692" providerId="ADAL" clId="{1AA95F9D-DFA9-4153-B53D-70CAF5BEEA89}" dt="2023-05-01T16:18:34.648" v="176"/>
          <ac:spMkLst>
            <pc:docMk/>
            <pc:sldMk cId="2866682575" sldId="341"/>
            <ac:spMk id="4" creationId="{8B67D668-EBAF-584E-A78C-46C3BEF04B8A}"/>
          </ac:spMkLst>
        </pc:spChg>
        <pc:spChg chg="add mod">
          <ac:chgData name="Brian Bond" userId="eac77c42-0258-433a-9002-a720f5316692" providerId="ADAL" clId="{1AA95F9D-DFA9-4153-B53D-70CAF5BEEA89}" dt="2023-05-01T16:19:38.988" v="197" actId="6549"/>
          <ac:spMkLst>
            <pc:docMk/>
            <pc:sldMk cId="2866682575" sldId="341"/>
            <ac:spMk id="5" creationId="{E45EC0ED-03DC-A04C-31BC-CFE310384D89}"/>
          </ac:spMkLst>
        </pc:spChg>
      </pc:sldChg>
      <pc:sldChg chg="del">
        <pc:chgData name="Brian Bond" userId="eac77c42-0258-433a-9002-a720f5316692" providerId="ADAL" clId="{1AA95F9D-DFA9-4153-B53D-70CAF5BEEA89}" dt="2023-03-13T20:06:51.974" v="24" actId="47"/>
        <pc:sldMkLst>
          <pc:docMk/>
          <pc:sldMk cId="3543029419" sldId="341"/>
        </pc:sldMkLst>
      </pc:sldChg>
      <pc:sldChg chg="addSp delSp modSp add mod modNotes">
        <pc:chgData name="Brian Bond" userId="eac77c42-0258-433a-9002-a720f5316692" providerId="ADAL" clId="{1AA95F9D-DFA9-4153-B53D-70CAF5BEEA89}" dt="2023-05-08T06:53:48.794" v="1411"/>
        <pc:sldMkLst>
          <pc:docMk/>
          <pc:sldMk cId="2031338359" sldId="342"/>
        </pc:sldMkLst>
        <pc:spChg chg="mod">
          <ac:chgData name="Brian Bond" userId="eac77c42-0258-433a-9002-a720f5316692" providerId="ADAL" clId="{1AA95F9D-DFA9-4153-B53D-70CAF5BEEA89}" dt="2023-05-08T06:29:33.406" v="1047" actId="6549"/>
          <ac:spMkLst>
            <pc:docMk/>
            <pc:sldMk cId="2031338359" sldId="342"/>
            <ac:spMk id="2" creationId="{3C36519C-37B0-411A-B0F1-10E7E4D2F5F8}"/>
          </ac:spMkLst>
        </pc:spChg>
        <pc:spChg chg="mod">
          <ac:chgData name="Brian Bond" userId="eac77c42-0258-433a-9002-a720f5316692" providerId="ADAL" clId="{1AA95F9D-DFA9-4153-B53D-70CAF5BEEA89}" dt="2023-05-08T06:22:40.775" v="667" actId="1076"/>
          <ac:spMkLst>
            <pc:docMk/>
            <pc:sldMk cId="2031338359" sldId="342"/>
            <ac:spMk id="3" creationId="{B4E33530-876C-2933-EF37-D9D3FC89C91E}"/>
          </ac:spMkLst>
        </pc:spChg>
        <pc:spChg chg="del mod">
          <ac:chgData name="Brian Bond" userId="eac77c42-0258-433a-9002-a720f5316692" providerId="ADAL" clId="{1AA95F9D-DFA9-4153-B53D-70CAF5BEEA89}" dt="2023-05-01T16:17:29.127" v="168"/>
          <ac:spMkLst>
            <pc:docMk/>
            <pc:sldMk cId="2031338359" sldId="342"/>
            <ac:spMk id="4" creationId="{8B67D668-EBAF-584E-A78C-46C3BEF04B8A}"/>
          </ac:spMkLst>
        </pc:spChg>
        <pc:spChg chg="mod">
          <ac:chgData name="Brian Bond" userId="eac77c42-0258-433a-9002-a720f5316692" providerId="ADAL" clId="{1AA95F9D-DFA9-4153-B53D-70CAF5BEEA89}" dt="2023-05-08T06:50:15.015" v="1229" actId="14100"/>
          <ac:spMkLst>
            <pc:docMk/>
            <pc:sldMk cId="2031338359" sldId="342"/>
            <ac:spMk id="9" creationId="{E815719F-B9F6-4063-AABE-EC1F829D29FF}"/>
          </ac:spMkLst>
        </pc:spChg>
        <pc:picChg chg="add mod">
          <ac:chgData name="Brian Bond" userId="eac77c42-0258-433a-9002-a720f5316692" providerId="ADAL" clId="{1AA95F9D-DFA9-4153-B53D-70CAF5BEEA89}" dt="2023-05-08T06:23:58.423" v="671" actId="1076"/>
          <ac:picMkLst>
            <pc:docMk/>
            <pc:sldMk cId="2031338359" sldId="342"/>
            <ac:picMk id="5" creationId="{A95CDC87-D732-1A78-3E66-ED091A18E36D}"/>
          </ac:picMkLst>
        </pc:picChg>
        <pc:picChg chg="add mod">
          <ac:chgData name="Brian Bond" userId="eac77c42-0258-433a-9002-a720f5316692" providerId="ADAL" clId="{1AA95F9D-DFA9-4153-B53D-70CAF5BEEA89}" dt="2023-05-08T06:25:17.206" v="675" actId="14100"/>
          <ac:picMkLst>
            <pc:docMk/>
            <pc:sldMk cId="2031338359" sldId="342"/>
            <ac:picMk id="8" creationId="{4FE4F5E8-FF31-DC24-6CBD-CAC0DE6F6A5B}"/>
          </ac:picMkLst>
        </pc:picChg>
      </pc:sldChg>
      <pc:sldChg chg="del">
        <pc:chgData name="Brian Bond" userId="eac77c42-0258-433a-9002-a720f5316692" providerId="ADAL" clId="{1AA95F9D-DFA9-4153-B53D-70CAF5BEEA89}" dt="2023-03-13T20:06:53.777" v="28" actId="47"/>
        <pc:sldMkLst>
          <pc:docMk/>
          <pc:sldMk cId="2298227974" sldId="342"/>
        </pc:sldMkLst>
      </pc:sldChg>
      <pc:sldChg chg="addSp delSp modSp add mod">
        <pc:chgData name="Brian Bond" userId="eac77c42-0258-433a-9002-a720f5316692" providerId="ADAL" clId="{1AA95F9D-DFA9-4153-B53D-70CAF5BEEA89}" dt="2023-05-08T07:20:01.456" v="1517" actId="6549"/>
        <pc:sldMkLst>
          <pc:docMk/>
          <pc:sldMk cId="2925301903" sldId="343"/>
        </pc:sldMkLst>
        <pc:spChg chg="del">
          <ac:chgData name="Brian Bond" userId="eac77c42-0258-433a-9002-a720f5316692" providerId="ADAL" clId="{1AA95F9D-DFA9-4153-B53D-70CAF5BEEA89}" dt="2023-05-08T06:41:33.549" v="1074" actId="478"/>
          <ac:spMkLst>
            <pc:docMk/>
            <pc:sldMk cId="2925301903" sldId="343"/>
            <ac:spMk id="3" creationId="{B4E33530-876C-2933-EF37-D9D3FC89C91E}"/>
          </ac:spMkLst>
        </pc:spChg>
        <pc:spChg chg="mod">
          <ac:chgData name="Brian Bond" userId="eac77c42-0258-433a-9002-a720f5316692" providerId="ADAL" clId="{1AA95F9D-DFA9-4153-B53D-70CAF5BEEA89}" dt="2023-05-08T07:20:01.456" v="1517" actId="6549"/>
          <ac:spMkLst>
            <pc:docMk/>
            <pc:sldMk cId="2925301903" sldId="343"/>
            <ac:spMk id="4" creationId="{5F0F94BC-890A-F860-BD8C-816889237A6A}"/>
          </ac:spMkLst>
        </pc:spChg>
        <pc:spChg chg="add mod">
          <ac:chgData name="Brian Bond" userId="eac77c42-0258-433a-9002-a720f5316692" providerId="ADAL" clId="{1AA95F9D-DFA9-4153-B53D-70CAF5BEEA89}" dt="2023-05-08T06:41:30.129" v="1073"/>
          <ac:spMkLst>
            <pc:docMk/>
            <pc:sldMk cId="2925301903" sldId="343"/>
            <ac:spMk id="5" creationId="{E6EED844-2684-2CC6-A677-B243A84FDE13}"/>
          </ac:spMkLst>
        </pc:spChg>
      </pc:sldChg>
      <pc:sldChg chg="del">
        <pc:chgData name="Brian Bond" userId="eac77c42-0258-433a-9002-a720f5316692" providerId="ADAL" clId="{1AA95F9D-DFA9-4153-B53D-70CAF5BEEA89}" dt="2023-03-13T20:06:54.276" v="29" actId="47"/>
        <pc:sldMkLst>
          <pc:docMk/>
          <pc:sldMk cId="4196893092" sldId="343"/>
        </pc:sldMkLst>
      </pc:sldChg>
      <pc:sldChg chg="del">
        <pc:chgData name="Brian Bond" userId="eac77c42-0258-433a-9002-a720f5316692" providerId="ADAL" clId="{1AA95F9D-DFA9-4153-B53D-70CAF5BEEA89}" dt="2023-03-13T20:07:34.191" v="30" actId="47"/>
        <pc:sldMkLst>
          <pc:docMk/>
          <pc:sldMk cId="3443176540" sldId="344"/>
        </pc:sldMkLst>
      </pc:sldChg>
      <pc:sldChg chg="addSp delSp modSp mod">
        <pc:chgData name="Brian Bond" userId="eac77c42-0258-433a-9002-a720f5316692" providerId="ADAL" clId="{1AA95F9D-DFA9-4153-B53D-70CAF5BEEA89}" dt="2023-05-08T06:41:11.974" v="1068"/>
        <pc:sldMkLst>
          <pc:docMk/>
          <pc:sldMk cId="714939148" sldId="345"/>
        </pc:sldMkLst>
        <pc:spChg chg="del">
          <ac:chgData name="Brian Bond" userId="eac77c42-0258-433a-9002-a720f5316692" providerId="ADAL" clId="{1AA95F9D-DFA9-4153-B53D-70CAF5BEEA89}" dt="2023-05-08T06:41:11.003" v="1067" actId="478"/>
          <ac:spMkLst>
            <pc:docMk/>
            <pc:sldMk cId="714939148" sldId="345"/>
            <ac:spMk id="4" creationId="{126E5ED7-3845-993C-AD5F-6B458AB14BA9}"/>
          </ac:spMkLst>
        </pc:spChg>
        <pc:spChg chg="add mod">
          <ac:chgData name="Brian Bond" userId="eac77c42-0258-433a-9002-a720f5316692" providerId="ADAL" clId="{1AA95F9D-DFA9-4153-B53D-70CAF5BEEA89}" dt="2023-05-08T06:41:11.974" v="1068"/>
          <ac:spMkLst>
            <pc:docMk/>
            <pc:sldMk cId="714939148" sldId="345"/>
            <ac:spMk id="6" creationId="{D7FE2331-365C-5719-0656-0908021850B1}"/>
          </ac:spMkLst>
        </pc:spChg>
      </pc:sldChg>
      <pc:sldChg chg="del">
        <pc:chgData name="Brian Bond" userId="eac77c42-0258-433a-9002-a720f5316692" providerId="ADAL" clId="{1AA95F9D-DFA9-4153-B53D-70CAF5BEEA89}" dt="2023-03-13T20:06:45.769" v="20" actId="47"/>
        <pc:sldMkLst>
          <pc:docMk/>
          <pc:sldMk cId="4151373128" sldId="345"/>
        </pc:sldMkLst>
      </pc:sldChg>
      <pc:sldChg chg="addSp modSp">
        <pc:chgData name="Brian Bond" userId="eac77c42-0258-433a-9002-a720f5316692" providerId="ADAL" clId="{1AA95F9D-DFA9-4153-B53D-70CAF5BEEA89}" dt="2023-05-08T06:41:22.630" v="1069"/>
        <pc:sldMkLst>
          <pc:docMk/>
          <pc:sldMk cId="555540926" sldId="346"/>
        </pc:sldMkLst>
        <pc:spChg chg="add mod">
          <ac:chgData name="Brian Bond" userId="eac77c42-0258-433a-9002-a720f5316692" providerId="ADAL" clId="{1AA95F9D-DFA9-4153-B53D-70CAF5BEEA89}" dt="2023-05-08T06:41:22.630" v="1069"/>
          <ac:spMkLst>
            <pc:docMk/>
            <pc:sldMk cId="555540926" sldId="346"/>
            <ac:spMk id="3" creationId="{82F091DE-D7C7-DFFE-9AB7-A03F98D3BA4E}"/>
          </ac:spMkLst>
        </pc:spChg>
      </pc:sldChg>
      <pc:sldChg chg="del">
        <pc:chgData name="Brian Bond" userId="eac77c42-0258-433a-9002-a720f5316692" providerId="ADAL" clId="{1AA95F9D-DFA9-4153-B53D-70CAF5BEEA89}" dt="2023-03-13T20:06:47.328" v="21" actId="47"/>
        <pc:sldMkLst>
          <pc:docMk/>
          <pc:sldMk cId="3144604486" sldId="346"/>
        </pc:sldMkLst>
      </pc:sldChg>
      <pc:sldChg chg="del">
        <pc:chgData name="Brian Bond" userId="eac77c42-0258-433a-9002-a720f5316692" providerId="ADAL" clId="{1AA95F9D-DFA9-4153-B53D-70CAF5BEEA89}" dt="2023-03-13T20:06:48.993" v="22" actId="47"/>
        <pc:sldMkLst>
          <pc:docMk/>
          <pc:sldMk cId="1218029747" sldId="347"/>
        </pc:sldMkLst>
      </pc:sldChg>
      <pc:sldChg chg="addSp modSp">
        <pc:chgData name="Brian Bond" userId="eac77c42-0258-433a-9002-a720f5316692" providerId="ADAL" clId="{1AA95F9D-DFA9-4153-B53D-70CAF5BEEA89}" dt="2023-05-08T06:41:24.388" v="1070"/>
        <pc:sldMkLst>
          <pc:docMk/>
          <pc:sldMk cId="3394583985" sldId="347"/>
        </pc:sldMkLst>
        <pc:spChg chg="add mod">
          <ac:chgData name="Brian Bond" userId="eac77c42-0258-433a-9002-a720f5316692" providerId="ADAL" clId="{1AA95F9D-DFA9-4153-B53D-70CAF5BEEA89}" dt="2023-05-08T06:41:24.388" v="1070"/>
          <ac:spMkLst>
            <pc:docMk/>
            <pc:sldMk cId="3394583985" sldId="347"/>
            <ac:spMk id="6" creationId="{A1ACAFEC-6FDC-EEFE-78A7-167634F9DC9F}"/>
          </ac:spMkLst>
        </pc:spChg>
      </pc:sldChg>
      <pc:sldChg chg="del">
        <pc:chgData name="Brian Bond" userId="eac77c42-0258-433a-9002-a720f5316692" providerId="ADAL" clId="{1AA95F9D-DFA9-4153-B53D-70CAF5BEEA89}" dt="2023-03-13T20:06:52.647" v="25" actId="47"/>
        <pc:sldMkLst>
          <pc:docMk/>
          <pc:sldMk cId="779918005" sldId="348"/>
        </pc:sldMkLst>
      </pc:sldChg>
      <pc:sldChg chg="addSp modSp">
        <pc:chgData name="Brian Bond" userId="eac77c42-0258-433a-9002-a720f5316692" providerId="ADAL" clId="{1AA95F9D-DFA9-4153-B53D-70CAF5BEEA89}" dt="2023-05-08T06:41:26.278" v="1071"/>
        <pc:sldMkLst>
          <pc:docMk/>
          <pc:sldMk cId="3433842015" sldId="348"/>
        </pc:sldMkLst>
        <pc:spChg chg="add mod">
          <ac:chgData name="Brian Bond" userId="eac77c42-0258-433a-9002-a720f5316692" providerId="ADAL" clId="{1AA95F9D-DFA9-4153-B53D-70CAF5BEEA89}" dt="2023-05-08T06:41:26.278" v="1071"/>
          <ac:spMkLst>
            <pc:docMk/>
            <pc:sldMk cId="3433842015" sldId="348"/>
            <ac:spMk id="6" creationId="{E4FF6CC0-A7FD-F653-463B-1F63194D9147}"/>
          </ac:spMkLst>
        </pc:spChg>
      </pc:sldChg>
      <pc:sldChg chg="addSp modSp">
        <pc:chgData name="Brian Bond" userId="eac77c42-0258-433a-9002-a720f5316692" providerId="ADAL" clId="{1AA95F9D-DFA9-4153-B53D-70CAF5BEEA89}" dt="2023-05-08T06:41:28.219" v="1072"/>
        <pc:sldMkLst>
          <pc:docMk/>
          <pc:sldMk cId="3100070726" sldId="349"/>
        </pc:sldMkLst>
        <pc:spChg chg="add mod">
          <ac:chgData name="Brian Bond" userId="eac77c42-0258-433a-9002-a720f5316692" providerId="ADAL" clId="{1AA95F9D-DFA9-4153-B53D-70CAF5BEEA89}" dt="2023-05-08T06:41:28.219" v="1072"/>
          <ac:spMkLst>
            <pc:docMk/>
            <pc:sldMk cId="3100070726" sldId="349"/>
            <ac:spMk id="6" creationId="{F9792D8B-8C4F-2109-6F24-DB648DF9C0AF}"/>
          </ac:spMkLst>
        </pc:spChg>
      </pc:sldChg>
      <pc:sldChg chg="del">
        <pc:chgData name="Brian Bond" userId="eac77c42-0258-433a-9002-a720f5316692" providerId="ADAL" clId="{1AA95F9D-DFA9-4153-B53D-70CAF5BEEA89}" dt="2023-03-13T20:07:40.057" v="35" actId="47"/>
        <pc:sldMkLst>
          <pc:docMk/>
          <pc:sldMk cId="2093318480" sldId="350"/>
        </pc:sldMkLst>
      </pc:sldChg>
      <pc:sldChg chg="addSp modSp add mod">
        <pc:chgData name="Brian Bond" userId="eac77c42-0258-433a-9002-a720f5316692" providerId="ADAL" clId="{1AA95F9D-DFA9-4153-B53D-70CAF5BEEA89}" dt="2023-05-08T06:10:22.340" v="514" actId="1076"/>
        <pc:sldMkLst>
          <pc:docMk/>
          <pc:sldMk cId="3716172035" sldId="350"/>
        </pc:sldMkLst>
        <pc:spChg chg="mod">
          <ac:chgData name="Brian Bond" userId="eac77c42-0258-433a-9002-a720f5316692" providerId="ADAL" clId="{1AA95F9D-DFA9-4153-B53D-70CAF5BEEA89}" dt="2023-05-08T06:09:58.229" v="512" actId="1076"/>
          <ac:spMkLst>
            <pc:docMk/>
            <pc:sldMk cId="3716172035" sldId="350"/>
            <ac:spMk id="2" creationId="{3C36519C-37B0-411A-B0F1-10E7E4D2F5F8}"/>
          </ac:spMkLst>
        </pc:spChg>
        <pc:spChg chg="mod">
          <ac:chgData name="Brian Bond" userId="eac77c42-0258-433a-9002-a720f5316692" providerId="ADAL" clId="{1AA95F9D-DFA9-4153-B53D-70CAF5BEEA89}" dt="2023-05-08T06:09:35.297" v="509" actId="14100"/>
          <ac:spMkLst>
            <pc:docMk/>
            <pc:sldMk cId="3716172035" sldId="350"/>
            <ac:spMk id="3" creationId="{B2C70AD6-60AD-4AF0-B2DA-D57BB663AEEB}"/>
          </ac:spMkLst>
        </pc:spChg>
        <pc:spChg chg="mod">
          <ac:chgData name="Brian Bond" userId="eac77c42-0258-433a-9002-a720f5316692" providerId="ADAL" clId="{1AA95F9D-DFA9-4153-B53D-70CAF5BEEA89}" dt="2023-05-08T06:10:22.340" v="514" actId="1076"/>
          <ac:spMkLst>
            <pc:docMk/>
            <pc:sldMk cId="3716172035" sldId="350"/>
            <ac:spMk id="5" creationId="{A4D3BB57-740E-E746-E4A6-4F64E8724F59}"/>
          </ac:spMkLst>
        </pc:spChg>
        <pc:picChg chg="add mod ord">
          <ac:chgData name="Brian Bond" userId="eac77c42-0258-433a-9002-a720f5316692" providerId="ADAL" clId="{1AA95F9D-DFA9-4153-B53D-70CAF5BEEA89}" dt="2023-05-08T06:09:45.669" v="510" actId="167"/>
          <ac:picMkLst>
            <pc:docMk/>
            <pc:sldMk cId="3716172035" sldId="350"/>
            <ac:picMk id="7" creationId="{4BB820D9-C509-A86A-7AA2-C49454D61330}"/>
          </ac:picMkLst>
        </pc:picChg>
      </pc:sldChg>
      <pc:sldChg chg="modSp add mod modNotes">
        <pc:chgData name="Brian Bond" userId="eac77c42-0258-433a-9002-a720f5316692" providerId="ADAL" clId="{1AA95F9D-DFA9-4153-B53D-70CAF5BEEA89}" dt="2023-05-08T06:59:02.234" v="1505" actId="27636"/>
        <pc:sldMkLst>
          <pc:docMk/>
          <pc:sldMk cId="1106826692" sldId="351"/>
        </pc:sldMkLst>
        <pc:spChg chg="mod">
          <ac:chgData name="Brian Bond" userId="eac77c42-0258-433a-9002-a720f5316692" providerId="ADAL" clId="{1AA95F9D-DFA9-4153-B53D-70CAF5BEEA89}" dt="2023-05-08T06:29:42.756" v="1049"/>
          <ac:spMkLst>
            <pc:docMk/>
            <pc:sldMk cId="1106826692" sldId="351"/>
            <ac:spMk id="2" creationId="{3C36519C-37B0-411A-B0F1-10E7E4D2F5F8}"/>
          </ac:spMkLst>
        </pc:spChg>
        <pc:spChg chg="mod">
          <ac:chgData name="Brian Bond" userId="eac77c42-0258-433a-9002-a720f5316692" providerId="ADAL" clId="{1AA95F9D-DFA9-4153-B53D-70CAF5BEEA89}" dt="2023-05-08T06:29:14.337" v="1043" actId="1076"/>
          <ac:spMkLst>
            <pc:docMk/>
            <pc:sldMk cId="1106826692" sldId="351"/>
            <ac:spMk id="3" creationId="{B4E33530-876C-2933-EF37-D9D3FC89C91E}"/>
          </ac:spMkLst>
        </pc:spChg>
        <pc:spChg chg="mod">
          <ac:chgData name="Brian Bond" userId="eac77c42-0258-433a-9002-a720f5316692" providerId="ADAL" clId="{1AA95F9D-DFA9-4153-B53D-70CAF5BEEA89}" dt="2023-05-08T06:59:02.234" v="1505" actId="27636"/>
          <ac:spMkLst>
            <pc:docMk/>
            <pc:sldMk cId="1106826692" sldId="351"/>
            <ac:spMk id="5" creationId="{E45EC0ED-03DC-A04C-31BC-CFE310384D89}"/>
          </ac:spMkLst>
        </pc:spChg>
      </pc:sldChg>
      <pc:sldChg chg="del">
        <pc:chgData name="Brian Bond" userId="eac77c42-0258-433a-9002-a720f5316692" providerId="ADAL" clId="{1AA95F9D-DFA9-4153-B53D-70CAF5BEEA89}" dt="2023-03-13T20:07:42.195" v="36" actId="47"/>
        <pc:sldMkLst>
          <pc:docMk/>
          <pc:sldMk cId="1208701555" sldId="351"/>
        </pc:sldMkLst>
      </pc:sldChg>
      <pc:sldChg chg="del">
        <pc:chgData name="Brian Bond" userId="eac77c42-0258-433a-9002-a720f5316692" providerId="ADAL" clId="{1AA95F9D-DFA9-4153-B53D-70CAF5BEEA89}" dt="2023-03-13T20:08:30.749" v="62" actId="47"/>
        <pc:sldMkLst>
          <pc:docMk/>
          <pc:sldMk cId="2720852144" sldId="352"/>
        </pc:sldMkLst>
      </pc:sldChg>
      <pc:sldChg chg="addSp delSp modSp add mod">
        <pc:chgData name="Brian Bond" userId="eac77c42-0258-433a-9002-a720f5316692" providerId="ADAL" clId="{1AA95F9D-DFA9-4153-B53D-70CAF5BEEA89}" dt="2023-05-08T06:41:04.996" v="1066"/>
        <pc:sldMkLst>
          <pc:docMk/>
          <pc:sldMk cId="2805074757" sldId="352"/>
        </pc:sldMkLst>
        <pc:spChg chg="del">
          <ac:chgData name="Brian Bond" userId="eac77c42-0258-433a-9002-a720f5316692" providerId="ADAL" clId="{1AA95F9D-DFA9-4153-B53D-70CAF5BEEA89}" dt="2023-05-08T06:40:39.084" v="1059" actId="478"/>
          <ac:spMkLst>
            <pc:docMk/>
            <pc:sldMk cId="2805074757" sldId="352"/>
            <ac:spMk id="3" creationId="{B4E33530-876C-2933-EF37-D9D3FC89C91E}"/>
          </ac:spMkLst>
        </pc:spChg>
        <pc:spChg chg="add mod">
          <ac:chgData name="Brian Bond" userId="eac77c42-0258-433a-9002-a720f5316692" providerId="ADAL" clId="{1AA95F9D-DFA9-4153-B53D-70CAF5BEEA89}" dt="2023-05-08T06:41:04.996" v="1066"/>
          <ac:spMkLst>
            <pc:docMk/>
            <pc:sldMk cId="2805074757" sldId="352"/>
            <ac:spMk id="5" creationId="{76882A01-7EA1-439E-6E20-D8C8D399606B}"/>
          </ac:spMkLst>
        </pc:spChg>
      </pc:sldChg>
      <pc:sldChg chg="addSp delSp modSp add mod">
        <pc:chgData name="Brian Bond" userId="eac77c42-0258-433a-9002-a720f5316692" providerId="ADAL" clId="{1AA95F9D-DFA9-4153-B53D-70CAF5BEEA89}" dt="2023-05-08T06:48:23.245" v="1130" actId="27636"/>
        <pc:sldMkLst>
          <pc:docMk/>
          <pc:sldMk cId="2012664423" sldId="353"/>
        </pc:sldMkLst>
        <pc:spChg chg="mod">
          <ac:chgData name="Brian Bond" userId="eac77c42-0258-433a-9002-a720f5316692" providerId="ADAL" clId="{1AA95F9D-DFA9-4153-B53D-70CAF5BEEA89}" dt="2023-05-08T06:48:23.245" v="1130" actId="27636"/>
          <ac:spMkLst>
            <pc:docMk/>
            <pc:sldMk cId="2012664423" sldId="353"/>
            <ac:spMk id="4" creationId="{5F0F94BC-890A-F860-BD8C-816889237A6A}"/>
          </ac:spMkLst>
        </pc:spChg>
        <pc:spChg chg="add del mod">
          <ac:chgData name="Brian Bond" userId="eac77c42-0258-433a-9002-a720f5316692" providerId="ADAL" clId="{1AA95F9D-DFA9-4153-B53D-70CAF5BEEA89}" dt="2023-05-08T06:46:40.537" v="1111" actId="478"/>
          <ac:spMkLst>
            <pc:docMk/>
            <pc:sldMk cId="2012664423" sldId="353"/>
            <ac:spMk id="6" creationId="{F2DC5C5E-336C-1310-37E7-D03EB2EDA748}"/>
          </ac:spMkLst>
        </pc:spChg>
        <pc:spChg chg="del">
          <ac:chgData name="Brian Bond" userId="eac77c42-0258-433a-9002-a720f5316692" providerId="ADAL" clId="{1AA95F9D-DFA9-4153-B53D-70CAF5BEEA89}" dt="2023-05-08T06:46:38.324" v="1110" actId="478"/>
          <ac:spMkLst>
            <pc:docMk/>
            <pc:sldMk cId="2012664423" sldId="353"/>
            <ac:spMk id="9" creationId="{E815719F-B9F6-4063-AABE-EC1F829D29FF}"/>
          </ac:spMkLst>
        </pc:spChg>
        <pc:picChg chg="del">
          <ac:chgData name="Brian Bond" userId="eac77c42-0258-433a-9002-a720f5316692" providerId="ADAL" clId="{1AA95F9D-DFA9-4153-B53D-70CAF5BEEA89}" dt="2023-05-08T06:43:16.270" v="1087" actId="478"/>
          <ac:picMkLst>
            <pc:docMk/>
            <pc:sldMk cId="2012664423" sldId="353"/>
            <ac:picMk id="8" creationId="{27BD8514-3B11-A570-F441-EC71F62FCED8}"/>
          </ac:picMkLst>
        </pc:picChg>
        <pc:picChg chg="add mod">
          <ac:chgData name="Brian Bond" userId="eac77c42-0258-433a-9002-a720f5316692" providerId="ADAL" clId="{1AA95F9D-DFA9-4153-B53D-70CAF5BEEA89}" dt="2023-05-08T06:46:48.654" v="1115" actId="14100"/>
          <ac:picMkLst>
            <pc:docMk/>
            <pc:sldMk cId="2012664423" sldId="353"/>
            <ac:picMk id="11" creationId="{3397DF12-A92C-C6A8-5562-1E0A6495D7EF}"/>
          </ac:picMkLst>
        </pc:picChg>
      </pc:sldChg>
      <pc:sldChg chg="del">
        <pc:chgData name="Brian Bond" userId="eac77c42-0258-433a-9002-a720f5316692" providerId="ADAL" clId="{1AA95F9D-DFA9-4153-B53D-70CAF5BEEA89}" dt="2023-03-13T20:06:53.039" v="26" actId="47"/>
        <pc:sldMkLst>
          <pc:docMk/>
          <pc:sldMk cId="3405423113" sldId="353"/>
        </pc:sldMkLst>
      </pc:sldChg>
      <pc:sldChg chg="del">
        <pc:chgData name="Brian Bond" userId="eac77c42-0258-433a-9002-a720f5316692" providerId="ADAL" clId="{1AA95F9D-DFA9-4153-B53D-70CAF5BEEA89}" dt="2023-03-13T20:06:53.459" v="27" actId="47"/>
        <pc:sldMkLst>
          <pc:docMk/>
          <pc:sldMk cId="41192627" sldId="354"/>
        </pc:sldMkLst>
      </pc:sldChg>
      <pc:sldChg chg="del">
        <pc:chgData name="Brian Bond" userId="eac77c42-0258-433a-9002-a720f5316692" providerId="ADAL" clId="{1AA95F9D-DFA9-4153-B53D-70CAF5BEEA89}" dt="2023-03-13T20:07:38.805" v="34" actId="47"/>
        <pc:sldMkLst>
          <pc:docMk/>
          <pc:sldMk cId="1910081319" sldId="355"/>
        </pc:sldMkLst>
      </pc:sldChg>
      <pc:sldChg chg="addSp modSp add mod">
        <pc:chgData name="Brian Bond" userId="eac77c42-0258-433a-9002-a720f5316692" providerId="ADAL" clId="{1AA95F9D-DFA9-4153-B53D-70CAF5BEEA89}" dt="2023-05-09T18:37:38.572" v="1546" actId="27636"/>
        <pc:sldMkLst>
          <pc:docMk/>
          <pc:sldMk cId="2364414501" sldId="365"/>
        </pc:sldMkLst>
        <pc:spChg chg="add mod">
          <ac:chgData name="Brian Bond" userId="eac77c42-0258-433a-9002-a720f5316692" providerId="ADAL" clId="{1AA95F9D-DFA9-4153-B53D-70CAF5BEEA89}" dt="2023-05-09T18:37:38.572" v="1546" actId="27636"/>
          <ac:spMkLst>
            <pc:docMk/>
            <pc:sldMk cId="2364414501" sldId="365"/>
            <ac:spMk id="2" creationId="{E8977F6E-D4E2-7864-F3D1-110D49527682}"/>
          </ac:spMkLst>
        </pc:spChg>
        <pc:spChg chg="mod">
          <ac:chgData name="Brian Bond" userId="eac77c42-0258-433a-9002-a720f5316692" providerId="ADAL" clId="{1AA95F9D-DFA9-4153-B53D-70CAF5BEEA89}" dt="2023-05-09T18:37:01.273" v="1539" actId="27636"/>
          <ac:spMkLst>
            <pc:docMk/>
            <pc:sldMk cId="2364414501" sldId="365"/>
            <ac:spMk id="3" creationId="{21753341-8D81-4585-B96F-A3DE9F6A50CD}"/>
          </ac:spMkLst>
        </pc:spChg>
      </pc:sldChg>
      <pc:sldChg chg="addSp delSp modSp add mod">
        <pc:chgData name="Brian Bond" userId="eac77c42-0258-433a-9002-a720f5316692" providerId="ADAL" clId="{1AA95F9D-DFA9-4153-B53D-70CAF5BEEA89}" dt="2023-05-09T18:52:54.233" v="1689" actId="20577"/>
        <pc:sldMkLst>
          <pc:docMk/>
          <pc:sldMk cId="2092488402" sldId="366"/>
        </pc:sldMkLst>
        <pc:spChg chg="mod">
          <ac:chgData name="Brian Bond" userId="eac77c42-0258-433a-9002-a720f5316692" providerId="ADAL" clId="{1AA95F9D-DFA9-4153-B53D-70CAF5BEEA89}" dt="2023-05-09T18:52:02.023" v="1679" actId="20577"/>
          <ac:spMkLst>
            <pc:docMk/>
            <pc:sldMk cId="2092488402" sldId="366"/>
            <ac:spMk id="2" creationId="{E8977F6E-D4E2-7864-F3D1-110D49527682}"/>
          </ac:spMkLst>
        </pc:spChg>
        <pc:spChg chg="del mod">
          <ac:chgData name="Brian Bond" userId="eac77c42-0258-433a-9002-a720f5316692" providerId="ADAL" clId="{1AA95F9D-DFA9-4153-B53D-70CAF5BEEA89}" dt="2023-05-09T18:41:41.259" v="1553" actId="478"/>
          <ac:spMkLst>
            <pc:docMk/>
            <pc:sldMk cId="2092488402" sldId="366"/>
            <ac:spMk id="3" creationId="{21753341-8D81-4585-B96F-A3DE9F6A50CD}"/>
          </ac:spMkLst>
        </pc:spChg>
        <pc:spChg chg="del">
          <ac:chgData name="Brian Bond" userId="eac77c42-0258-433a-9002-a720f5316692" providerId="ADAL" clId="{1AA95F9D-DFA9-4153-B53D-70CAF5BEEA89}" dt="2023-05-09T18:40:13.782" v="1550" actId="478"/>
          <ac:spMkLst>
            <pc:docMk/>
            <pc:sldMk cId="2092488402" sldId="366"/>
            <ac:spMk id="4" creationId="{2D2DD031-9861-40EC-8399-FBEA5073A591}"/>
          </ac:spMkLst>
        </pc:spChg>
        <pc:spChg chg="add del mod">
          <ac:chgData name="Brian Bond" userId="eac77c42-0258-433a-9002-a720f5316692" providerId="ADAL" clId="{1AA95F9D-DFA9-4153-B53D-70CAF5BEEA89}" dt="2023-05-09T18:42:30.253" v="1561"/>
          <ac:spMkLst>
            <pc:docMk/>
            <pc:sldMk cId="2092488402" sldId="366"/>
            <ac:spMk id="5" creationId="{AA1E0C6A-1642-3FAC-A48C-3779DDB431C1}"/>
          </ac:spMkLst>
        </pc:spChg>
        <pc:spChg chg="del">
          <ac:chgData name="Brian Bond" userId="eac77c42-0258-433a-9002-a720f5316692" providerId="ADAL" clId="{1AA95F9D-DFA9-4153-B53D-70CAF5BEEA89}" dt="2023-05-09T18:37:57.836" v="1548" actId="478"/>
          <ac:spMkLst>
            <pc:docMk/>
            <pc:sldMk cId="2092488402" sldId="366"/>
            <ac:spMk id="6" creationId="{AF0C23DE-53A9-2C2A-BE8B-B85BEDD4DE8B}"/>
          </ac:spMkLst>
        </pc:spChg>
        <pc:spChg chg="add del mod">
          <ac:chgData name="Brian Bond" userId="eac77c42-0258-433a-9002-a720f5316692" providerId="ADAL" clId="{1AA95F9D-DFA9-4153-B53D-70CAF5BEEA89}" dt="2023-05-09T18:42:37.669" v="1568" actId="478"/>
          <ac:spMkLst>
            <pc:docMk/>
            <pc:sldMk cId="2092488402" sldId="366"/>
            <ac:spMk id="7" creationId="{59A73EE6-D576-C808-8617-96EF48066284}"/>
          </ac:spMkLst>
        </pc:spChg>
        <pc:spChg chg="add del mod">
          <ac:chgData name="Brian Bond" userId="eac77c42-0258-433a-9002-a720f5316692" providerId="ADAL" clId="{1AA95F9D-DFA9-4153-B53D-70CAF5BEEA89}" dt="2023-05-09T18:42:34.432" v="1566" actId="478"/>
          <ac:spMkLst>
            <pc:docMk/>
            <pc:sldMk cId="2092488402" sldId="366"/>
            <ac:spMk id="8" creationId="{0B8F2E7D-A673-65CF-D070-1393E00103EA}"/>
          </ac:spMkLst>
        </pc:spChg>
        <pc:spChg chg="add del mod">
          <ac:chgData name="Brian Bond" userId="eac77c42-0258-433a-9002-a720f5316692" providerId="ADAL" clId="{1AA95F9D-DFA9-4153-B53D-70CAF5BEEA89}" dt="2023-05-09T18:41:45.738" v="1554" actId="478"/>
          <ac:spMkLst>
            <pc:docMk/>
            <pc:sldMk cId="2092488402" sldId="366"/>
            <ac:spMk id="10" creationId="{7A55FA02-60BF-70E3-E2C3-1C54DB83CA25}"/>
          </ac:spMkLst>
        </pc:spChg>
        <pc:spChg chg="add mod">
          <ac:chgData name="Brian Bond" userId="eac77c42-0258-433a-9002-a720f5316692" providerId="ADAL" clId="{1AA95F9D-DFA9-4153-B53D-70CAF5BEEA89}" dt="2023-05-09T18:52:54.233" v="1689" actId="20577"/>
          <ac:spMkLst>
            <pc:docMk/>
            <pc:sldMk cId="2092488402" sldId="366"/>
            <ac:spMk id="12" creationId="{81588541-4912-FA9E-9833-4B4D82E24735}"/>
          </ac:spMkLst>
        </pc:spChg>
        <pc:spChg chg="add mod">
          <ac:chgData name="Brian Bond" userId="eac77c42-0258-433a-9002-a720f5316692" providerId="ADAL" clId="{1AA95F9D-DFA9-4153-B53D-70CAF5BEEA89}" dt="2023-05-09T18:52:52.322" v="1688" actId="20577"/>
          <ac:spMkLst>
            <pc:docMk/>
            <pc:sldMk cId="2092488402" sldId="366"/>
            <ac:spMk id="14" creationId="{2E7F3492-8F3A-C215-ACBE-99FE893C1F18}"/>
          </ac:spMkLst>
        </pc:spChg>
        <pc:picChg chg="add del">
          <ac:chgData name="Brian Bond" userId="eac77c42-0258-433a-9002-a720f5316692" providerId="ADAL" clId="{1AA95F9D-DFA9-4153-B53D-70CAF5BEEA89}" dt="2023-05-09T18:42:30.980" v="1562" actId="478"/>
          <ac:picMkLst>
            <pc:docMk/>
            <pc:sldMk cId="2092488402" sldId="366"/>
            <ac:picMk id="1025" creationId="{D513B81E-D54F-627E-A603-3F397C2BC67C}"/>
          </ac:picMkLst>
        </pc:picChg>
        <pc:picChg chg="add del mod">
          <ac:chgData name="Brian Bond" userId="eac77c42-0258-433a-9002-a720f5316692" providerId="ADAL" clId="{1AA95F9D-DFA9-4153-B53D-70CAF5BEEA89}" dt="2023-05-09T18:42:30.250" v="1559" actId="478"/>
          <ac:picMkLst>
            <pc:docMk/>
            <pc:sldMk cId="2092488402" sldId="366"/>
            <ac:picMk id="1026" creationId="{B839CF98-DB48-A099-C12B-CAB568B79F00}"/>
          </ac:picMkLst>
        </pc:picChg>
      </pc:sldChg>
      <pc:sldChg chg="addSp delSp modSp add mod">
        <pc:chgData name="Brian Bond" userId="eac77c42-0258-433a-9002-a720f5316692" providerId="ADAL" clId="{1AA95F9D-DFA9-4153-B53D-70CAF5BEEA89}" dt="2023-05-09T18:51:36.442" v="1658" actId="14100"/>
        <pc:sldMkLst>
          <pc:docMk/>
          <pc:sldMk cId="1718844800" sldId="367"/>
        </pc:sldMkLst>
        <pc:spChg chg="mod">
          <ac:chgData name="Brian Bond" userId="eac77c42-0258-433a-9002-a720f5316692" providerId="ADAL" clId="{1AA95F9D-DFA9-4153-B53D-70CAF5BEEA89}" dt="2023-05-09T18:48:37.744" v="1604" actId="20577"/>
          <ac:spMkLst>
            <pc:docMk/>
            <pc:sldMk cId="1718844800" sldId="367"/>
            <ac:spMk id="2" creationId="{E8977F6E-D4E2-7864-F3D1-110D49527682}"/>
          </ac:spMkLst>
        </pc:spChg>
        <pc:spChg chg="add mod">
          <ac:chgData name="Brian Bond" userId="eac77c42-0258-433a-9002-a720f5316692" providerId="ADAL" clId="{1AA95F9D-DFA9-4153-B53D-70CAF5BEEA89}" dt="2023-05-09T18:51:36.442" v="1658" actId="14100"/>
          <ac:spMkLst>
            <pc:docMk/>
            <pc:sldMk cId="1718844800" sldId="367"/>
            <ac:spMk id="5" creationId="{26F02243-108C-11C1-FBC6-5026D0595A11}"/>
          </ac:spMkLst>
        </pc:spChg>
        <pc:spChg chg="del">
          <ac:chgData name="Brian Bond" userId="eac77c42-0258-433a-9002-a720f5316692" providerId="ADAL" clId="{1AA95F9D-DFA9-4153-B53D-70CAF5BEEA89}" dt="2023-05-09T18:47:48.262" v="1575" actId="478"/>
          <ac:spMkLst>
            <pc:docMk/>
            <pc:sldMk cId="1718844800" sldId="367"/>
            <ac:spMk id="12" creationId="{81588541-4912-FA9E-9833-4B4D82E24735}"/>
          </ac:spMkLst>
        </pc:spChg>
        <pc:picChg chg="add mod">
          <ac:chgData name="Brian Bond" userId="eac77c42-0258-433a-9002-a720f5316692" providerId="ADAL" clId="{1AA95F9D-DFA9-4153-B53D-70CAF5BEEA89}" dt="2023-05-09T18:51:09.480" v="1650" actId="1076"/>
          <ac:picMkLst>
            <pc:docMk/>
            <pc:sldMk cId="1718844800" sldId="367"/>
            <ac:picMk id="3" creationId="{53BA328E-BECB-22BF-4454-813B3566D633}"/>
          </ac:picMkLst>
        </pc:picChg>
      </pc:sldChg>
      <pc:sldChg chg="addSp delSp modSp add mod">
        <pc:chgData name="Brian Bond" userId="eac77c42-0258-433a-9002-a720f5316692" providerId="ADAL" clId="{1AA95F9D-DFA9-4153-B53D-70CAF5BEEA89}" dt="2023-05-09T18:51:44.741" v="1659" actId="313"/>
        <pc:sldMkLst>
          <pc:docMk/>
          <pc:sldMk cId="1157573517" sldId="368"/>
        </pc:sldMkLst>
        <pc:spChg chg="mod">
          <ac:chgData name="Brian Bond" userId="eac77c42-0258-433a-9002-a720f5316692" providerId="ADAL" clId="{1AA95F9D-DFA9-4153-B53D-70CAF5BEEA89}" dt="2023-05-09T18:51:44.741" v="1659" actId="313"/>
          <ac:spMkLst>
            <pc:docMk/>
            <pc:sldMk cId="1157573517" sldId="368"/>
            <ac:spMk id="2" creationId="{E8977F6E-D4E2-7864-F3D1-110D49527682}"/>
          </ac:spMkLst>
        </pc:spChg>
        <pc:spChg chg="add mod">
          <ac:chgData name="Brian Bond" userId="eac77c42-0258-433a-9002-a720f5316692" providerId="ADAL" clId="{1AA95F9D-DFA9-4153-B53D-70CAF5BEEA89}" dt="2023-05-09T18:50:45.345" v="1649" actId="14100"/>
          <ac:spMkLst>
            <pc:docMk/>
            <pc:sldMk cId="1157573517" sldId="368"/>
            <ac:spMk id="4" creationId="{28527FD5-DD79-1733-8D65-F56E8C74F7FF}"/>
          </ac:spMkLst>
        </pc:spChg>
        <pc:spChg chg="add mod">
          <ac:chgData name="Brian Bond" userId="eac77c42-0258-433a-9002-a720f5316692" providerId="ADAL" clId="{1AA95F9D-DFA9-4153-B53D-70CAF5BEEA89}" dt="2023-05-09T18:50:32.533" v="1648" actId="403"/>
          <ac:spMkLst>
            <pc:docMk/>
            <pc:sldMk cId="1157573517" sldId="368"/>
            <ac:spMk id="5" creationId="{60EDF43E-DD7F-AF3A-8F1F-0CA7A3882A3B}"/>
          </ac:spMkLst>
        </pc:spChg>
        <pc:picChg chg="del">
          <ac:chgData name="Brian Bond" userId="eac77c42-0258-433a-9002-a720f5316692" providerId="ADAL" clId="{1AA95F9D-DFA9-4153-B53D-70CAF5BEEA89}" dt="2023-05-09T18:48:59.104" v="1623" actId="478"/>
          <ac:picMkLst>
            <pc:docMk/>
            <pc:sldMk cId="1157573517" sldId="368"/>
            <ac:picMk id="3" creationId="{53BA328E-BECB-22BF-4454-813B3566D633}"/>
          </ac:picMkLst>
        </pc:picChg>
        <pc:picChg chg="add mod">
          <ac:chgData name="Brian Bond" userId="eac77c42-0258-433a-9002-a720f5316692" providerId="ADAL" clId="{1AA95F9D-DFA9-4153-B53D-70CAF5BEEA89}" dt="2023-05-09T18:50:03.415" v="1639" actId="1076"/>
          <ac:picMkLst>
            <pc:docMk/>
            <pc:sldMk cId="1157573517" sldId="368"/>
            <ac:picMk id="2049" creationId="{7AA1AA51-861B-1FE1-0DA3-892053E078A4}"/>
          </ac:picMkLst>
        </pc:picChg>
      </pc:sldChg>
      <pc:sldChg chg="add del">
        <pc:chgData name="Brian Bond" userId="eac77c42-0258-433a-9002-a720f5316692" providerId="ADAL" clId="{1AA95F9D-DFA9-4153-B53D-70CAF5BEEA89}" dt="2023-05-09T18:48:43.436" v="1605" actId="2696"/>
        <pc:sldMkLst>
          <pc:docMk/>
          <pc:sldMk cId="3727068517" sldId="368"/>
        </pc:sldMkLst>
      </pc:sldChg>
    </pc:docChg>
  </pc:docChgLst>
  <pc:docChgLst>
    <pc:chgData name="Brian Bond" userId="S::brian.bond@yavapaiaz.gov::eac77c42-0258-433a-9002-a720f5316692" providerId="AD" clId="Web-{D1F4107C-AC97-EC63-F5A5-64297CF04FB5}"/>
    <pc:docChg chg="modSld">
      <pc:chgData name="Brian Bond" userId="S::brian.bond@yavapaiaz.gov::eac77c42-0258-433a-9002-a720f5316692" providerId="AD" clId="Web-{D1F4107C-AC97-EC63-F5A5-64297CF04FB5}" dt="2023-11-12T16:14:31.782" v="1" actId="20577"/>
      <pc:docMkLst>
        <pc:docMk/>
      </pc:docMkLst>
      <pc:sldChg chg="modSp">
        <pc:chgData name="Brian Bond" userId="S::brian.bond@yavapaiaz.gov::eac77c42-0258-433a-9002-a720f5316692" providerId="AD" clId="Web-{D1F4107C-AC97-EC63-F5A5-64297CF04FB5}" dt="2023-11-12T16:14:31.782" v="1" actId="20577"/>
        <pc:sldMkLst>
          <pc:docMk/>
          <pc:sldMk cId="3647162443" sldId="256"/>
        </pc:sldMkLst>
        <pc:spChg chg="mod">
          <ac:chgData name="Brian Bond" userId="S::brian.bond@yavapaiaz.gov::eac77c42-0258-433a-9002-a720f5316692" providerId="AD" clId="Web-{D1F4107C-AC97-EC63-F5A5-64297CF04FB5}" dt="2023-11-12T16:14:31.782" v="1" actId="20577"/>
          <ac:spMkLst>
            <pc:docMk/>
            <pc:sldMk cId="3647162443" sldId="256"/>
            <ac:spMk id="2" creationId="{661A3527-C210-47E0-947A-D4DD8DED9326}"/>
          </ac:spMkLst>
        </pc:spChg>
      </pc:sldChg>
    </pc:docChg>
  </pc:docChgLst>
  <pc:docChgLst>
    <pc:chgData name="Ellie Dellard" userId="S::ellie.dellard@yavapaiaz.gov::f699c1ea-dae8-41be-94f2-9c1dc34bc80e" providerId="AD" clId="Web-{B8D73A3D-4BFA-596A-6643-A9B51B306EE7}"/>
    <pc:docChg chg="modSld">
      <pc:chgData name="Ellie Dellard" userId="S::ellie.dellard@yavapaiaz.gov::f699c1ea-dae8-41be-94f2-9c1dc34bc80e" providerId="AD" clId="Web-{B8D73A3D-4BFA-596A-6643-A9B51B306EE7}" dt="2023-05-09T15:29:35.675" v="50"/>
      <pc:docMkLst>
        <pc:docMk/>
      </pc:docMkLst>
      <pc:sldChg chg="modSp">
        <pc:chgData name="Ellie Dellard" userId="S::ellie.dellard@yavapaiaz.gov::f699c1ea-dae8-41be-94f2-9c1dc34bc80e" providerId="AD" clId="Web-{B8D73A3D-4BFA-596A-6643-A9B51B306EE7}" dt="2023-05-09T15:14:04.083" v="1" actId="20577"/>
        <pc:sldMkLst>
          <pc:docMk/>
          <pc:sldMk cId="714939148" sldId="345"/>
        </pc:sldMkLst>
        <pc:spChg chg="mod">
          <ac:chgData name="Ellie Dellard" userId="S::ellie.dellard@yavapaiaz.gov::f699c1ea-dae8-41be-94f2-9c1dc34bc80e" providerId="AD" clId="Web-{B8D73A3D-4BFA-596A-6643-A9B51B306EE7}" dt="2023-05-09T15:14:04.083" v="1" actId="20577"/>
          <ac:spMkLst>
            <pc:docMk/>
            <pc:sldMk cId="714939148" sldId="345"/>
            <ac:spMk id="3" creationId="{388E3A28-2161-87E3-8A32-C962DEAD77DD}"/>
          </ac:spMkLst>
        </pc:spChg>
      </pc:sldChg>
      <pc:sldChg chg="modNotes">
        <pc:chgData name="Ellie Dellard" userId="S::ellie.dellard@yavapaiaz.gov::f699c1ea-dae8-41be-94f2-9c1dc34bc80e" providerId="AD" clId="Web-{B8D73A3D-4BFA-596A-6643-A9B51B306EE7}" dt="2023-05-09T15:29:35.675" v="50"/>
        <pc:sldMkLst>
          <pc:docMk/>
          <pc:sldMk cId="555540926" sldId="346"/>
        </pc:sldMkLst>
      </pc:sldChg>
    </pc:docChg>
  </pc:docChgLst>
  <pc:docChgLst>
    <pc:chgData name="Andrew Fisher" userId="S::andrew.fisher@yavapaiaz.gov::33dead91-081c-4bfe-8bba-5eaf108f3a6e" providerId="AD" clId="Web-{E36DB665-576D-A468-727E-ABFA6C323658}"/>
    <pc:docChg chg="modSld">
      <pc:chgData name="Andrew Fisher" userId="S::andrew.fisher@yavapaiaz.gov::33dead91-081c-4bfe-8bba-5eaf108f3a6e" providerId="AD" clId="Web-{E36DB665-576D-A468-727E-ABFA6C323658}" dt="2022-05-04T19:27:55.087" v="1" actId="20577"/>
      <pc:docMkLst>
        <pc:docMk/>
      </pc:docMkLst>
      <pc:sldChg chg="modSp">
        <pc:chgData name="Andrew Fisher" userId="S::andrew.fisher@yavapaiaz.gov::33dead91-081c-4bfe-8bba-5eaf108f3a6e" providerId="AD" clId="Web-{E36DB665-576D-A468-727E-ABFA6C323658}" dt="2022-05-04T19:27:55.087" v="1" actId="20577"/>
        <pc:sldMkLst>
          <pc:docMk/>
          <pc:sldMk cId="2785980032" sldId="294"/>
        </pc:sldMkLst>
        <pc:spChg chg="mod">
          <ac:chgData name="Andrew Fisher" userId="S::andrew.fisher@yavapaiaz.gov::33dead91-081c-4bfe-8bba-5eaf108f3a6e" providerId="AD" clId="Web-{E36DB665-576D-A468-727E-ABFA6C323658}" dt="2022-05-04T19:27:55.087" v="1" actId="20577"/>
          <ac:spMkLst>
            <pc:docMk/>
            <pc:sldMk cId="2785980032" sldId="294"/>
            <ac:spMk id="3" creationId="{314DE276-FA66-4877-988F-B4FDDB5BD14A}"/>
          </ac:spMkLst>
        </pc:spChg>
      </pc:sldChg>
    </pc:docChg>
  </pc:docChgLst>
  <pc:docChgLst>
    <pc:chgData name="Terri Nelson" userId="9ae1f714-c25a-4b33-af95-8b5d92ec5864" providerId="ADAL" clId="{14B3A7C1-A4C8-4FCF-A230-D48DC9EEECD5}"/>
    <pc:docChg chg="undo custSel addSld modSld sldOrd">
      <pc:chgData name="Terri Nelson" userId="9ae1f714-c25a-4b33-af95-8b5d92ec5864" providerId="ADAL" clId="{14B3A7C1-A4C8-4FCF-A230-D48DC9EEECD5}" dt="2022-06-27T17:23:48.796" v="494" actId="478"/>
      <pc:docMkLst>
        <pc:docMk/>
      </pc:docMkLst>
      <pc:sldChg chg="addSp delSp modSp mod">
        <pc:chgData name="Terri Nelson" userId="9ae1f714-c25a-4b33-af95-8b5d92ec5864" providerId="ADAL" clId="{14B3A7C1-A4C8-4FCF-A230-D48DC9EEECD5}" dt="2022-06-27T17:22:11.906" v="480" actId="1076"/>
        <pc:sldMkLst>
          <pc:docMk/>
          <pc:sldMk cId="3647162443" sldId="256"/>
        </pc:sldMkLst>
        <pc:spChg chg="mod">
          <ac:chgData name="Terri Nelson" userId="9ae1f714-c25a-4b33-af95-8b5d92ec5864" providerId="ADAL" clId="{14B3A7C1-A4C8-4FCF-A230-D48DC9EEECD5}" dt="2022-06-27T16:13:01.189" v="65" actId="20577"/>
          <ac:spMkLst>
            <pc:docMk/>
            <pc:sldMk cId="3647162443" sldId="256"/>
            <ac:spMk id="2" creationId="{661A3527-C210-47E0-947A-D4DD8DED9326}"/>
          </ac:spMkLst>
        </pc:spChg>
        <pc:spChg chg="add del mod">
          <ac:chgData name="Terri Nelson" userId="9ae1f714-c25a-4b33-af95-8b5d92ec5864" providerId="ADAL" clId="{14B3A7C1-A4C8-4FCF-A230-D48DC9EEECD5}" dt="2022-06-27T17:19:08.900" v="455"/>
          <ac:spMkLst>
            <pc:docMk/>
            <pc:sldMk cId="3647162443" sldId="256"/>
            <ac:spMk id="4" creationId="{448F7CBB-FDE3-4E05-810C-3B9E174A3BEF}"/>
          </ac:spMkLst>
        </pc:spChg>
        <pc:spChg chg="add del mod">
          <ac:chgData name="Terri Nelson" userId="9ae1f714-c25a-4b33-af95-8b5d92ec5864" providerId="ADAL" clId="{14B3A7C1-A4C8-4FCF-A230-D48DC9EEECD5}" dt="2022-06-27T17:20:08.516" v="460"/>
          <ac:spMkLst>
            <pc:docMk/>
            <pc:sldMk cId="3647162443" sldId="256"/>
            <ac:spMk id="5" creationId="{DD695DEA-8882-445B-BA45-11BB54DA5745}"/>
          </ac:spMkLst>
        </pc:spChg>
        <pc:spChg chg="mod">
          <ac:chgData name="Terri Nelson" userId="9ae1f714-c25a-4b33-af95-8b5d92ec5864" providerId="ADAL" clId="{14B3A7C1-A4C8-4FCF-A230-D48DC9EEECD5}" dt="2022-06-27T17:22:11.906" v="480" actId="1076"/>
          <ac:spMkLst>
            <pc:docMk/>
            <pc:sldMk cId="3647162443" sldId="256"/>
            <ac:spMk id="15" creationId="{BC4FF8D6-84F4-4334-A484-7A80A451DE86}"/>
          </ac:spMkLst>
        </pc:spChg>
      </pc:sldChg>
      <pc:sldChg chg="addSp delSp modSp mod delDesignElem">
        <pc:chgData name="Terri Nelson" userId="9ae1f714-c25a-4b33-af95-8b5d92ec5864" providerId="ADAL" clId="{14B3A7C1-A4C8-4FCF-A230-D48DC9EEECD5}" dt="2022-06-27T17:23:48.796" v="494" actId="478"/>
        <pc:sldMkLst>
          <pc:docMk/>
          <pc:sldMk cId="2987317990" sldId="257"/>
        </pc:sldMkLst>
        <pc:spChg chg="mod">
          <ac:chgData name="Terri Nelson" userId="9ae1f714-c25a-4b33-af95-8b5d92ec5864" providerId="ADAL" clId="{14B3A7C1-A4C8-4FCF-A230-D48DC9EEECD5}" dt="2022-06-27T17:22:45.201" v="485" actId="20578"/>
          <ac:spMkLst>
            <pc:docMk/>
            <pc:sldMk cId="2987317990" sldId="257"/>
            <ac:spMk id="2" creationId="{3C36519C-37B0-411A-B0F1-10E7E4D2F5F8}"/>
          </ac:spMkLst>
        </pc:spChg>
        <pc:spChg chg="mod">
          <ac:chgData name="Terri Nelson" userId="9ae1f714-c25a-4b33-af95-8b5d92ec5864" providerId="ADAL" clId="{14B3A7C1-A4C8-4FCF-A230-D48DC9EEECD5}" dt="2022-06-24T18:51:05.366" v="56" actId="6549"/>
          <ac:spMkLst>
            <pc:docMk/>
            <pc:sldMk cId="2987317990" sldId="257"/>
            <ac:spMk id="3" creationId="{B2C70AD6-60AD-4AF0-B2DA-D57BB663AEEB}"/>
          </ac:spMkLst>
        </pc:spChg>
        <pc:spChg chg="mod">
          <ac:chgData name="Terri Nelson" userId="9ae1f714-c25a-4b33-af95-8b5d92ec5864" providerId="ADAL" clId="{14B3A7C1-A4C8-4FCF-A230-D48DC9EEECD5}" dt="2022-06-27T17:23:41.051" v="491" actId="688"/>
          <ac:spMkLst>
            <pc:docMk/>
            <pc:sldMk cId="2987317990" sldId="257"/>
            <ac:spMk id="6" creationId="{7EA1B888-D2A2-45D4-B411-EA3DFD1DCAB9}"/>
          </ac:spMkLst>
        </pc:spChg>
        <pc:spChg chg="del">
          <ac:chgData name="Terri Nelson" userId="9ae1f714-c25a-4b33-af95-8b5d92ec5864" providerId="ADAL" clId="{14B3A7C1-A4C8-4FCF-A230-D48DC9EEECD5}" dt="2022-06-27T17:17:35.806" v="452"/>
          <ac:spMkLst>
            <pc:docMk/>
            <pc:sldMk cId="2987317990" sldId="257"/>
            <ac:spMk id="11" creationId="{CD306B45-25EE-434D-ABA9-A27B79320CFF}"/>
          </ac:spMkLst>
        </pc:spChg>
        <pc:spChg chg="del">
          <ac:chgData name="Terri Nelson" userId="9ae1f714-c25a-4b33-af95-8b5d92ec5864" providerId="ADAL" clId="{14B3A7C1-A4C8-4FCF-A230-D48DC9EEECD5}" dt="2022-06-27T17:17:35.806" v="452"/>
          <ac:spMkLst>
            <pc:docMk/>
            <pc:sldMk cId="2987317990" sldId="257"/>
            <ac:spMk id="13" creationId="{0A42F85E-4939-431E-8B4A-EC07C8E0AB65}"/>
          </ac:spMkLst>
        </pc:spChg>
        <pc:spChg chg="add del mod">
          <ac:chgData name="Terri Nelson" userId="9ae1f714-c25a-4b33-af95-8b5d92ec5864" providerId="ADAL" clId="{14B3A7C1-A4C8-4FCF-A230-D48DC9EEECD5}" dt="2022-06-27T17:21:30.154" v="475" actId="478"/>
          <ac:spMkLst>
            <pc:docMk/>
            <pc:sldMk cId="2987317990" sldId="257"/>
            <ac:spMk id="30" creationId="{47456147-FF78-46BF-B88F-93DAA278652C}"/>
          </ac:spMkLst>
        </pc:spChg>
        <pc:spChg chg="add del mod">
          <ac:chgData name="Terri Nelson" userId="9ae1f714-c25a-4b33-af95-8b5d92ec5864" providerId="ADAL" clId="{14B3A7C1-A4C8-4FCF-A230-D48DC9EEECD5}" dt="2022-06-27T17:23:48.796" v="494" actId="478"/>
          <ac:spMkLst>
            <pc:docMk/>
            <pc:sldMk cId="2987317990" sldId="257"/>
            <ac:spMk id="31" creationId="{E2078AF8-A918-4CD4-9625-668719B74EE2}"/>
          </ac:spMkLst>
        </pc:spChg>
        <pc:grpChg chg="del">
          <ac:chgData name="Terri Nelson" userId="9ae1f714-c25a-4b33-af95-8b5d92ec5864" providerId="ADAL" clId="{14B3A7C1-A4C8-4FCF-A230-D48DC9EEECD5}" dt="2022-06-27T17:17:35.806" v="452"/>
          <ac:grpSpMkLst>
            <pc:docMk/>
            <pc:sldMk cId="2987317990" sldId="257"/>
            <ac:grpSpMk id="17" creationId="{5D2B17EF-74EB-4C33-B2E2-8E727B2E7D68}"/>
          </ac:grpSpMkLst>
        </pc:grpChg>
        <pc:cxnChg chg="del">
          <ac:chgData name="Terri Nelson" userId="9ae1f714-c25a-4b33-af95-8b5d92ec5864" providerId="ADAL" clId="{14B3A7C1-A4C8-4FCF-A230-D48DC9EEECD5}" dt="2022-06-27T17:17:35.806" v="452"/>
          <ac:cxnSpMkLst>
            <pc:docMk/>
            <pc:sldMk cId="2987317990" sldId="257"/>
            <ac:cxnSpMk id="15" creationId="{27EBB3F9-D6F7-4F6A-8843-9FEBA15E4969}"/>
          </ac:cxnSpMkLst>
        </pc:cxnChg>
      </pc:sldChg>
      <pc:sldChg chg="delSp modSp mod delDesignElem">
        <pc:chgData name="Terri Nelson" userId="9ae1f714-c25a-4b33-af95-8b5d92ec5864" providerId="ADAL" clId="{14B3A7C1-A4C8-4FCF-A230-D48DC9EEECD5}" dt="2022-06-27T17:20:42.241" v="465" actId="1076"/>
        <pc:sldMkLst>
          <pc:docMk/>
          <pc:sldMk cId="3645205420" sldId="285"/>
        </pc:sldMkLst>
        <pc:spChg chg="mod">
          <ac:chgData name="Terri Nelson" userId="9ae1f714-c25a-4b33-af95-8b5d92ec5864" providerId="ADAL" clId="{14B3A7C1-A4C8-4FCF-A230-D48DC9EEECD5}" dt="2022-06-27T17:20:42.241" v="465" actId="1076"/>
          <ac:spMkLst>
            <pc:docMk/>
            <pc:sldMk cId="3645205420" sldId="285"/>
            <ac:spMk id="5" creationId="{27F2E714-4FAE-422A-857A-614B721BD980}"/>
          </ac:spMkLst>
        </pc:spChg>
        <pc:spChg chg="del">
          <ac:chgData name="Terri Nelson" userId="9ae1f714-c25a-4b33-af95-8b5d92ec5864" providerId="ADAL" clId="{14B3A7C1-A4C8-4FCF-A230-D48DC9EEECD5}" dt="2022-06-27T17:17:17.082" v="445" actId="478"/>
          <ac:spMkLst>
            <pc:docMk/>
            <pc:sldMk cId="3645205420" sldId="285"/>
            <ac:spMk id="7" creationId="{FDFA19F6-D227-4531-BE3A-0C786423D8D4}"/>
          </ac:spMkLst>
        </pc:spChg>
        <pc:spChg chg="del">
          <ac:chgData name="Terri Nelson" userId="9ae1f714-c25a-4b33-af95-8b5d92ec5864" providerId="ADAL" clId="{14B3A7C1-A4C8-4FCF-A230-D48DC9EEECD5}" dt="2022-06-27T17:17:35.806" v="452"/>
          <ac:spMkLst>
            <pc:docMk/>
            <pc:sldMk cId="3645205420" sldId="285"/>
            <ac:spMk id="14" creationId="{A3D9AEEE-1CCD-43C0-BA3E-16D60A6E23C0}"/>
          </ac:spMkLst>
        </pc:spChg>
        <pc:spChg chg="del">
          <ac:chgData name="Terri Nelson" userId="9ae1f714-c25a-4b33-af95-8b5d92ec5864" providerId="ADAL" clId="{14B3A7C1-A4C8-4FCF-A230-D48DC9EEECD5}" dt="2022-06-27T17:17:35.806" v="452"/>
          <ac:spMkLst>
            <pc:docMk/>
            <pc:sldMk cId="3645205420" sldId="285"/>
            <ac:spMk id="16" creationId="{60F880A6-33D3-4EEC-A780-B73559B9F24C}"/>
          </ac:spMkLst>
        </pc:spChg>
        <pc:spChg chg="del">
          <ac:chgData name="Terri Nelson" userId="9ae1f714-c25a-4b33-af95-8b5d92ec5864" providerId="ADAL" clId="{14B3A7C1-A4C8-4FCF-A230-D48DC9EEECD5}" dt="2022-06-27T17:17:35.806" v="452"/>
          <ac:spMkLst>
            <pc:docMk/>
            <pc:sldMk cId="3645205420" sldId="285"/>
            <ac:spMk id="18" creationId="{2C6246ED-0535-4496-A8F6-1E80CC4EB853}"/>
          </ac:spMkLst>
        </pc:spChg>
      </pc:sldChg>
      <pc:sldChg chg="delSp delDesignElem">
        <pc:chgData name="Terri Nelson" userId="9ae1f714-c25a-4b33-af95-8b5d92ec5864" providerId="ADAL" clId="{14B3A7C1-A4C8-4FCF-A230-D48DC9EEECD5}" dt="2022-06-27T17:17:35.806" v="452"/>
        <pc:sldMkLst>
          <pc:docMk/>
          <pc:sldMk cId="3680295620" sldId="287"/>
        </pc:sldMkLst>
        <pc:spChg chg="del">
          <ac:chgData name="Terri Nelson" userId="9ae1f714-c25a-4b33-af95-8b5d92ec5864" providerId="ADAL" clId="{14B3A7C1-A4C8-4FCF-A230-D48DC9EEECD5}" dt="2022-06-27T17:17:35.806" v="452"/>
          <ac:spMkLst>
            <pc:docMk/>
            <pc:sldMk cId="3680295620" sldId="287"/>
            <ac:spMk id="21" creationId="{1941746C-2C12-4564-8342-A3055D8361A9}"/>
          </ac:spMkLst>
        </pc:spChg>
        <pc:spChg chg="del">
          <ac:chgData name="Terri Nelson" userId="9ae1f714-c25a-4b33-af95-8b5d92ec5864" providerId="ADAL" clId="{14B3A7C1-A4C8-4FCF-A230-D48DC9EEECD5}" dt="2022-06-27T17:17:35.806" v="452"/>
          <ac:spMkLst>
            <pc:docMk/>
            <pc:sldMk cId="3680295620" sldId="287"/>
            <ac:spMk id="22" creationId="{6065F8A9-9499-4A44-BDAD-F706130FD826}"/>
          </ac:spMkLst>
        </pc:spChg>
        <pc:spChg chg="del">
          <ac:chgData name="Terri Nelson" userId="9ae1f714-c25a-4b33-af95-8b5d92ec5864" providerId="ADAL" clId="{14B3A7C1-A4C8-4FCF-A230-D48DC9EEECD5}" dt="2022-06-27T17:17:35.806" v="452"/>
          <ac:spMkLst>
            <pc:docMk/>
            <pc:sldMk cId="3680295620" sldId="287"/>
            <ac:spMk id="23" creationId="{38132C2D-AFE4-478D-A86B-81059C205E06}"/>
          </ac:spMkLst>
        </pc:spChg>
        <pc:spChg chg="del">
          <ac:chgData name="Terri Nelson" userId="9ae1f714-c25a-4b33-af95-8b5d92ec5864" providerId="ADAL" clId="{14B3A7C1-A4C8-4FCF-A230-D48DC9EEECD5}" dt="2022-06-27T17:17:35.806" v="452"/>
          <ac:spMkLst>
            <pc:docMk/>
            <pc:sldMk cId="3680295620" sldId="287"/>
            <ac:spMk id="24" creationId="{205BFD52-DD96-4666-8D77-C636870FD095}"/>
          </ac:spMkLst>
        </pc:spChg>
      </pc:sldChg>
      <pc:sldChg chg="delSp mod delDesignElem">
        <pc:chgData name="Terri Nelson" userId="9ae1f714-c25a-4b33-af95-8b5d92ec5864" providerId="ADAL" clId="{14B3A7C1-A4C8-4FCF-A230-D48DC9EEECD5}" dt="2022-06-27T17:17:35.806" v="452"/>
        <pc:sldMkLst>
          <pc:docMk/>
          <pc:sldMk cId="887904740" sldId="290"/>
        </pc:sldMkLst>
        <pc:spChg chg="del">
          <ac:chgData name="Terri Nelson" userId="9ae1f714-c25a-4b33-af95-8b5d92ec5864" providerId="ADAL" clId="{14B3A7C1-A4C8-4FCF-A230-D48DC9EEECD5}" dt="2022-06-27T17:16:25.320" v="444" actId="478"/>
          <ac:spMkLst>
            <pc:docMk/>
            <pc:sldMk cId="887904740" sldId="290"/>
            <ac:spMk id="7" creationId="{FDFA19F6-D227-4531-BE3A-0C786423D8D4}"/>
          </ac:spMkLst>
        </pc:spChg>
        <pc:spChg chg="del">
          <ac:chgData name="Terri Nelson" userId="9ae1f714-c25a-4b33-af95-8b5d92ec5864" providerId="ADAL" clId="{14B3A7C1-A4C8-4FCF-A230-D48DC9EEECD5}" dt="2022-06-27T17:17:35.806" v="452"/>
          <ac:spMkLst>
            <pc:docMk/>
            <pc:sldMk cId="887904740" sldId="290"/>
            <ac:spMk id="14" creationId="{37B5A23F-7276-435D-91DA-09104D77774D}"/>
          </ac:spMkLst>
        </pc:spChg>
        <pc:spChg chg="del">
          <ac:chgData name="Terri Nelson" userId="9ae1f714-c25a-4b33-af95-8b5d92ec5864" providerId="ADAL" clId="{14B3A7C1-A4C8-4FCF-A230-D48DC9EEECD5}" dt="2022-06-27T17:17:35.806" v="452"/>
          <ac:spMkLst>
            <pc:docMk/>
            <pc:sldMk cId="887904740" sldId="290"/>
            <ac:spMk id="16" creationId="{2F3ECD7F-BF61-4CB1-AA15-464BB771E778}"/>
          </ac:spMkLst>
        </pc:spChg>
        <pc:spChg chg="del">
          <ac:chgData name="Terri Nelson" userId="9ae1f714-c25a-4b33-af95-8b5d92ec5864" providerId="ADAL" clId="{14B3A7C1-A4C8-4FCF-A230-D48DC9EEECD5}" dt="2022-06-27T17:17:35.806" v="452"/>
          <ac:spMkLst>
            <pc:docMk/>
            <pc:sldMk cId="887904740" sldId="290"/>
            <ac:spMk id="18" creationId="{966F1B29-3A08-4DB7-9F92-4C09B3BCFF14}"/>
          </ac:spMkLst>
        </pc:spChg>
        <pc:spChg chg="del">
          <ac:chgData name="Terri Nelson" userId="9ae1f714-c25a-4b33-af95-8b5d92ec5864" providerId="ADAL" clId="{14B3A7C1-A4C8-4FCF-A230-D48DC9EEECD5}" dt="2022-06-27T17:17:35.806" v="452"/>
          <ac:spMkLst>
            <pc:docMk/>
            <pc:sldMk cId="887904740" sldId="290"/>
            <ac:spMk id="20" creationId="{44A5AAD1-9616-4E1C-B3AC-E5497A6A3C2A}"/>
          </ac:spMkLst>
        </pc:spChg>
      </pc:sldChg>
      <pc:sldChg chg="delSp delDesignElem">
        <pc:chgData name="Terri Nelson" userId="9ae1f714-c25a-4b33-af95-8b5d92ec5864" providerId="ADAL" clId="{14B3A7C1-A4C8-4FCF-A230-D48DC9EEECD5}" dt="2022-06-27T17:17:35.806" v="452"/>
        <pc:sldMkLst>
          <pc:docMk/>
          <pc:sldMk cId="3818288542" sldId="291"/>
        </pc:sldMkLst>
        <pc:spChg chg="del">
          <ac:chgData name="Terri Nelson" userId="9ae1f714-c25a-4b33-af95-8b5d92ec5864" providerId="ADAL" clId="{14B3A7C1-A4C8-4FCF-A230-D48DC9EEECD5}" dt="2022-06-27T17:17:35.806" v="452"/>
          <ac:spMkLst>
            <pc:docMk/>
            <pc:sldMk cId="3818288542" sldId="291"/>
            <ac:spMk id="21" creationId="{A3D9AEEE-1CCD-43C0-BA3E-16D60A6E23C0}"/>
          </ac:spMkLst>
        </pc:spChg>
        <pc:spChg chg="del">
          <ac:chgData name="Terri Nelson" userId="9ae1f714-c25a-4b33-af95-8b5d92ec5864" providerId="ADAL" clId="{14B3A7C1-A4C8-4FCF-A230-D48DC9EEECD5}" dt="2022-06-27T17:17:35.806" v="452"/>
          <ac:spMkLst>
            <pc:docMk/>
            <pc:sldMk cId="3818288542" sldId="291"/>
            <ac:spMk id="22" creationId="{60F880A6-33D3-4EEC-A780-B73559B9F24C}"/>
          </ac:spMkLst>
        </pc:spChg>
        <pc:spChg chg="del">
          <ac:chgData name="Terri Nelson" userId="9ae1f714-c25a-4b33-af95-8b5d92ec5864" providerId="ADAL" clId="{14B3A7C1-A4C8-4FCF-A230-D48DC9EEECD5}" dt="2022-06-27T17:17:35.806" v="452"/>
          <ac:spMkLst>
            <pc:docMk/>
            <pc:sldMk cId="3818288542" sldId="291"/>
            <ac:spMk id="23" creationId="{2C6246ED-0535-4496-A8F6-1E80CC4EB853}"/>
          </ac:spMkLst>
        </pc:spChg>
      </pc:sldChg>
      <pc:sldChg chg="modSp mod">
        <pc:chgData name="Terri Nelson" userId="9ae1f714-c25a-4b33-af95-8b5d92ec5864" providerId="ADAL" clId="{14B3A7C1-A4C8-4FCF-A230-D48DC9EEECD5}" dt="2022-06-27T16:48:17.617" v="88" actId="20577"/>
        <pc:sldMkLst>
          <pc:docMk/>
          <pc:sldMk cId="1041229575" sldId="295"/>
        </pc:sldMkLst>
        <pc:spChg chg="mod">
          <ac:chgData name="Terri Nelson" userId="9ae1f714-c25a-4b33-af95-8b5d92ec5864" providerId="ADAL" clId="{14B3A7C1-A4C8-4FCF-A230-D48DC9EEECD5}" dt="2022-06-27T16:48:17.617" v="88" actId="20577"/>
          <ac:spMkLst>
            <pc:docMk/>
            <pc:sldMk cId="1041229575" sldId="295"/>
            <ac:spMk id="9" creationId="{E815719F-B9F6-4063-AABE-EC1F829D29FF}"/>
          </ac:spMkLst>
        </pc:spChg>
      </pc:sldChg>
      <pc:sldChg chg="delSp modSp mod delDesignElem modShow">
        <pc:chgData name="Terri Nelson" userId="9ae1f714-c25a-4b33-af95-8b5d92ec5864" providerId="ADAL" clId="{14B3A7C1-A4C8-4FCF-A230-D48DC9EEECD5}" dt="2022-06-27T17:21:17.474" v="472" actId="1076"/>
        <pc:sldMkLst>
          <pc:docMk/>
          <pc:sldMk cId="3456917889" sldId="296"/>
        </pc:sldMkLst>
        <pc:spChg chg="mod">
          <ac:chgData name="Terri Nelson" userId="9ae1f714-c25a-4b33-af95-8b5d92ec5864" providerId="ADAL" clId="{14B3A7C1-A4C8-4FCF-A230-D48DC9EEECD5}" dt="2022-06-27T17:21:17.474" v="472" actId="1076"/>
          <ac:spMkLst>
            <pc:docMk/>
            <pc:sldMk cId="3456917889" sldId="296"/>
            <ac:spMk id="5" creationId="{27F2E714-4FAE-422A-857A-614B721BD980}"/>
          </ac:spMkLst>
        </pc:spChg>
        <pc:spChg chg="mod">
          <ac:chgData name="Terri Nelson" userId="9ae1f714-c25a-4b33-af95-8b5d92ec5864" providerId="ADAL" clId="{14B3A7C1-A4C8-4FCF-A230-D48DC9EEECD5}" dt="2022-06-27T17:21:09.602" v="471" actId="1076"/>
          <ac:spMkLst>
            <pc:docMk/>
            <pc:sldMk cId="3456917889" sldId="296"/>
            <ac:spMk id="6" creationId="{7EA1B888-D2A2-45D4-B411-EA3DFD1DCAB9}"/>
          </ac:spMkLst>
        </pc:spChg>
        <pc:spChg chg="del">
          <ac:chgData name="Terri Nelson" userId="9ae1f714-c25a-4b33-af95-8b5d92ec5864" providerId="ADAL" clId="{14B3A7C1-A4C8-4FCF-A230-D48DC9EEECD5}" dt="2022-06-27T17:17:35.806" v="452"/>
          <ac:spMkLst>
            <pc:docMk/>
            <pc:sldMk cId="3456917889" sldId="296"/>
            <ac:spMk id="13" creationId="{F966DD2F-FBF5-41CE-A3F4-565352D95DC3}"/>
          </ac:spMkLst>
        </pc:spChg>
        <pc:spChg chg="del">
          <ac:chgData name="Terri Nelson" userId="9ae1f714-c25a-4b33-af95-8b5d92ec5864" providerId="ADAL" clId="{14B3A7C1-A4C8-4FCF-A230-D48DC9EEECD5}" dt="2022-06-27T17:17:35.806" v="452"/>
          <ac:spMkLst>
            <pc:docMk/>
            <pc:sldMk cId="3456917889" sldId="296"/>
            <ac:spMk id="14" creationId="{F46FCE2B-F2D2-466E-B0AA-8E341DB4981E}"/>
          </ac:spMkLst>
        </pc:spChg>
        <pc:spChg chg="del">
          <ac:chgData name="Terri Nelson" userId="9ae1f714-c25a-4b33-af95-8b5d92ec5864" providerId="ADAL" clId="{14B3A7C1-A4C8-4FCF-A230-D48DC9EEECD5}" dt="2022-06-27T17:17:35.806" v="452"/>
          <ac:spMkLst>
            <pc:docMk/>
            <pc:sldMk cId="3456917889" sldId="296"/>
            <ac:spMk id="16" creationId="{2BD31C98-199A-4722-A1A5-4393A43E740B}"/>
          </ac:spMkLst>
        </pc:spChg>
      </pc:sldChg>
      <pc:sldChg chg="modSp mod">
        <pc:chgData name="Terri Nelson" userId="9ae1f714-c25a-4b33-af95-8b5d92ec5864" providerId="ADAL" clId="{14B3A7C1-A4C8-4FCF-A230-D48DC9EEECD5}" dt="2022-06-27T17:04:54.847" v="440" actId="14"/>
        <pc:sldMkLst>
          <pc:docMk/>
          <pc:sldMk cId="774924256" sldId="299"/>
        </pc:sldMkLst>
        <pc:spChg chg="mod">
          <ac:chgData name="Terri Nelson" userId="9ae1f714-c25a-4b33-af95-8b5d92ec5864" providerId="ADAL" clId="{14B3A7C1-A4C8-4FCF-A230-D48DC9EEECD5}" dt="2022-06-27T16:55:19.721" v="350" actId="20577"/>
          <ac:spMkLst>
            <pc:docMk/>
            <pc:sldMk cId="774924256" sldId="299"/>
            <ac:spMk id="2" creationId="{3C36519C-37B0-411A-B0F1-10E7E4D2F5F8}"/>
          </ac:spMkLst>
        </pc:spChg>
        <pc:spChg chg="mod">
          <ac:chgData name="Terri Nelson" userId="9ae1f714-c25a-4b33-af95-8b5d92ec5864" providerId="ADAL" clId="{14B3A7C1-A4C8-4FCF-A230-D48DC9EEECD5}" dt="2022-06-27T17:03:24.898" v="432"/>
          <ac:spMkLst>
            <pc:docMk/>
            <pc:sldMk cId="774924256" sldId="299"/>
            <ac:spMk id="4" creationId="{BE60966C-188A-426A-8E32-116D06C1D993}"/>
          </ac:spMkLst>
        </pc:spChg>
        <pc:spChg chg="mod">
          <ac:chgData name="Terri Nelson" userId="9ae1f714-c25a-4b33-af95-8b5d92ec5864" providerId="ADAL" clId="{14B3A7C1-A4C8-4FCF-A230-D48DC9EEECD5}" dt="2022-06-27T17:04:54.847" v="440" actId="14"/>
          <ac:spMkLst>
            <pc:docMk/>
            <pc:sldMk cId="774924256" sldId="299"/>
            <ac:spMk id="9" creationId="{E23675AE-44AC-4929-B5A5-270EB098D3D3}"/>
          </ac:spMkLst>
        </pc:spChg>
      </pc:sldChg>
      <pc:sldChg chg="modSp mod">
        <pc:chgData name="Terri Nelson" userId="9ae1f714-c25a-4b33-af95-8b5d92ec5864" providerId="ADAL" clId="{14B3A7C1-A4C8-4FCF-A230-D48DC9EEECD5}" dt="2022-06-27T16:50:49.332" v="202" actId="15"/>
        <pc:sldMkLst>
          <pc:docMk/>
          <pc:sldMk cId="1332639993" sldId="304"/>
        </pc:sldMkLst>
        <pc:spChg chg="mod">
          <ac:chgData name="Terri Nelson" userId="9ae1f714-c25a-4b33-af95-8b5d92ec5864" providerId="ADAL" clId="{14B3A7C1-A4C8-4FCF-A230-D48DC9EEECD5}" dt="2022-06-27T16:49:10.930" v="92" actId="20577"/>
          <ac:spMkLst>
            <pc:docMk/>
            <pc:sldMk cId="1332639993" sldId="304"/>
            <ac:spMk id="2" creationId="{3C36519C-37B0-411A-B0F1-10E7E4D2F5F8}"/>
          </ac:spMkLst>
        </pc:spChg>
        <pc:spChg chg="mod">
          <ac:chgData name="Terri Nelson" userId="9ae1f714-c25a-4b33-af95-8b5d92ec5864" providerId="ADAL" clId="{14B3A7C1-A4C8-4FCF-A230-D48DC9EEECD5}" dt="2022-06-27T16:50:49.332" v="202" actId="15"/>
          <ac:spMkLst>
            <pc:docMk/>
            <pc:sldMk cId="1332639993" sldId="304"/>
            <ac:spMk id="9" creationId="{E815719F-B9F6-4063-AABE-EC1F829D29FF}"/>
          </ac:spMkLst>
        </pc:spChg>
      </pc:sldChg>
      <pc:sldChg chg="modSp mod">
        <pc:chgData name="Terri Nelson" userId="9ae1f714-c25a-4b33-af95-8b5d92ec5864" providerId="ADAL" clId="{14B3A7C1-A4C8-4FCF-A230-D48DC9EEECD5}" dt="2022-06-27T16:19:40.542" v="67" actId="20577"/>
        <pc:sldMkLst>
          <pc:docMk/>
          <pc:sldMk cId="2131415217" sldId="306"/>
        </pc:sldMkLst>
        <pc:spChg chg="mod">
          <ac:chgData name="Terri Nelson" userId="9ae1f714-c25a-4b33-af95-8b5d92ec5864" providerId="ADAL" clId="{14B3A7C1-A4C8-4FCF-A230-D48DC9EEECD5}" dt="2022-06-27T16:19:40.542" v="67" actId="20577"/>
          <ac:spMkLst>
            <pc:docMk/>
            <pc:sldMk cId="2131415217" sldId="306"/>
            <ac:spMk id="2" creationId="{3C36519C-37B0-411A-B0F1-10E7E4D2F5F8}"/>
          </ac:spMkLst>
        </pc:spChg>
      </pc:sldChg>
      <pc:sldChg chg="modSp mod">
        <pc:chgData name="Terri Nelson" userId="9ae1f714-c25a-4b33-af95-8b5d92ec5864" providerId="ADAL" clId="{14B3A7C1-A4C8-4FCF-A230-D48DC9EEECD5}" dt="2022-06-27T17:17:35.806" v="452"/>
        <pc:sldMkLst>
          <pc:docMk/>
          <pc:sldMk cId="3970102134" sldId="307"/>
        </pc:sldMkLst>
        <pc:spChg chg="mod">
          <ac:chgData name="Terri Nelson" userId="9ae1f714-c25a-4b33-af95-8b5d92ec5864" providerId="ADAL" clId="{14B3A7C1-A4C8-4FCF-A230-D48DC9EEECD5}" dt="2022-06-27T17:17:35.806" v="452"/>
          <ac:spMkLst>
            <pc:docMk/>
            <pc:sldMk cId="3970102134" sldId="307"/>
            <ac:spMk id="4" creationId="{1EBABC39-75E9-45CF-BD78-052070CC547D}"/>
          </ac:spMkLst>
        </pc:spChg>
        <pc:spChg chg="mod">
          <ac:chgData name="Terri Nelson" userId="9ae1f714-c25a-4b33-af95-8b5d92ec5864" providerId="ADAL" clId="{14B3A7C1-A4C8-4FCF-A230-D48DC9EEECD5}" dt="2022-06-27T17:17:35.806" v="452"/>
          <ac:spMkLst>
            <pc:docMk/>
            <pc:sldMk cId="3970102134" sldId="307"/>
            <ac:spMk id="5" creationId="{55406E9F-D993-475D-AF74-F9FFACCE6F38}"/>
          </ac:spMkLst>
        </pc:spChg>
      </pc:sldChg>
      <pc:sldChg chg="modSp mod">
        <pc:chgData name="Terri Nelson" userId="9ae1f714-c25a-4b33-af95-8b5d92ec5864" providerId="ADAL" clId="{14B3A7C1-A4C8-4FCF-A230-D48DC9EEECD5}" dt="2022-06-27T17:17:35.806" v="452"/>
        <pc:sldMkLst>
          <pc:docMk/>
          <pc:sldMk cId="2001859262" sldId="308"/>
        </pc:sldMkLst>
        <pc:spChg chg="mod">
          <ac:chgData name="Terri Nelson" userId="9ae1f714-c25a-4b33-af95-8b5d92ec5864" providerId="ADAL" clId="{14B3A7C1-A4C8-4FCF-A230-D48DC9EEECD5}" dt="2022-06-27T17:17:35.806" v="452"/>
          <ac:spMkLst>
            <pc:docMk/>
            <pc:sldMk cId="2001859262" sldId="308"/>
            <ac:spMk id="4" creationId="{9B21C91C-4E0F-4279-93B2-EA5B5B248DC8}"/>
          </ac:spMkLst>
        </pc:spChg>
        <pc:spChg chg="mod">
          <ac:chgData name="Terri Nelson" userId="9ae1f714-c25a-4b33-af95-8b5d92ec5864" providerId="ADAL" clId="{14B3A7C1-A4C8-4FCF-A230-D48DC9EEECD5}" dt="2022-06-27T17:17:35.806" v="452"/>
          <ac:spMkLst>
            <pc:docMk/>
            <pc:sldMk cId="2001859262" sldId="308"/>
            <ac:spMk id="5" creationId="{CD052263-622B-4AA0-9518-8799BA714CFD}"/>
          </ac:spMkLst>
        </pc:spChg>
      </pc:sldChg>
      <pc:sldChg chg="modSp mod">
        <pc:chgData name="Terri Nelson" userId="9ae1f714-c25a-4b33-af95-8b5d92ec5864" providerId="ADAL" clId="{14B3A7C1-A4C8-4FCF-A230-D48DC9EEECD5}" dt="2022-06-27T17:17:35.806" v="452"/>
        <pc:sldMkLst>
          <pc:docMk/>
          <pc:sldMk cId="4995195" sldId="309"/>
        </pc:sldMkLst>
        <pc:spChg chg="mod">
          <ac:chgData name="Terri Nelson" userId="9ae1f714-c25a-4b33-af95-8b5d92ec5864" providerId="ADAL" clId="{14B3A7C1-A4C8-4FCF-A230-D48DC9EEECD5}" dt="2022-06-27T17:17:35.806" v="452"/>
          <ac:spMkLst>
            <pc:docMk/>
            <pc:sldMk cId="4995195" sldId="309"/>
            <ac:spMk id="4" creationId="{D33B54D5-4C18-4F6A-99A1-7DCCF1A238C6}"/>
          </ac:spMkLst>
        </pc:spChg>
        <pc:spChg chg="mod">
          <ac:chgData name="Terri Nelson" userId="9ae1f714-c25a-4b33-af95-8b5d92ec5864" providerId="ADAL" clId="{14B3A7C1-A4C8-4FCF-A230-D48DC9EEECD5}" dt="2022-06-27T17:17:35.806" v="452"/>
          <ac:spMkLst>
            <pc:docMk/>
            <pc:sldMk cId="4995195" sldId="309"/>
            <ac:spMk id="5" creationId="{6203F5B4-EB1D-4326-8AB5-361D13209B08}"/>
          </ac:spMkLst>
        </pc:spChg>
      </pc:sldChg>
      <pc:sldChg chg="modSp">
        <pc:chgData name="Terri Nelson" userId="9ae1f714-c25a-4b33-af95-8b5d92ec5864" providerId="ADAL" clId="{14B3A7C1-A4C8-4FCF-A230-D48DC9EEECD5}" dt="2022-06-27T17:17:35.806" v="452"/>
        <pc:sldMkLst>
          <pc:docMk/>
          <pc:sldMk cId="1640327225" sldId="310"/>
        </pc:sldMkLst>
        <pc:spChg chg="mod">
          <ac:chgData name="Terri Nelson" userId="9ae1f714-c25a-4b33-af95-8b5d92ec5864" providerId="ADAL" clId="{14B3A7C1-A4C8-4FCF-A230-D48DC9EEECD5}" dt="2022-06-27T17:17:35.806" v="452"/>
          <ac:spMkLst>
            <pc:docMk/>
            <pc:sldMk cId="1640327225" sldId="310"/>
            <ac:spMk id="5" creationId="{F0709C7D-2164-469F-8BD8-287B079B5B07}"/>
          </ac:spMkLst>
        </pc:spChg>
      </pc:sldChg>
      <pc:sldChg chg="modSp mod">
        <pc:chgData name="Terri Nelson" userId="9ae1f714-c25a-4b33-af95-8b5d92ec5864" providerId="ADAL" clId="{14B3A7C1-A4C8-4FCF-A230-D48DC9EEECD5}" dt="2022-06-27T17:17:35.806" v="452"/>
        <pc:sldMkLst>
          <pc:docMk/>
          <pc:sldMk cId="717411108" sldId="311"/>
        </pc:sldMkLst>
        <pc:spChg chg="mod">
          <ac:chgData name="Terri Nelson" userId="9ae1f714-c25a-4b33-af95-8b5d92ec5864" providerId="ADAL" clId="{14B3A7C1-A4C8-4FCF-A230-D48DC9EEECD5}" dt="2022-06-27T17:17:35.806" v="452"/>
          <ac:spMkLst>
            <pc:docMk/>
            <pc:sldMk cId="717411108" sldId="311"/>
            <ac:spMk id="4" creationId="{9CD13EA1-899B-4FC4-8A8D-7DED181AB8AC}"/>
          </ac:spMkLst>
        </pc:spChg>
        <pc:spChg chg="mod">
          <ac:chgData name="Terri Nelson" userId="9ae1f714-c25a-4b33-af95-8b5d92ec5864" providerId="ADAL" clId="{14B3A7C1-A4C8-4FCF-A230-D48DC9EEECD5}" dt="2022-06-27T17:17:35.806" v="452"/>
          <ac:spMkLst>
            <pc:docMk/>
            <pc:sldMk cId="717411108" sldId="311"/>
            <ac:spMk id="5" creationId="{8CFCBC9A-CC03-4160-9A03-1308A5D8170C}"/>
          </ac:spMkLst>
        </pc:spChg>
      </pc:sldChg>
      <pc:sldChg chg="modSp mod">
        <pc:chgData name="Terri Nelson" userId="9ae1f714-c25a-4b33-af95-8b5d92ec5864" providerId="ADAL" clId="{14B3A7C1-A4C8-4FCF-A230-D48DC9EEECD5}" dt="2022-06-27T17:17:35.806" v="452"/>
        <pc:sldMkLst>
          <pc:docMk/>
          <pc:sldMk cId="3826356112" sldId="312"/>
        </pc:sldMkLst>
        <pc:spChg chg="mod">
          <ac:chgData name="Terri Nelson" userId="9ae1f714-c25a-4b33-af95-8b5d92ec5864" providerId="ADAL" clId="{14B3A7C1-A4C8-4FCF-A230-D48DC9EEECD5}" dt="2022-06-27T17:17:35.806" v="452"/>
          <ac:spMkLst>
            <pc:docMk/>
            <pc:sldMk cId="3826356112" sldId="312"/>
            <ac:spMk id="4" creationId="{BEA18F3B-F1BF-40B9-847A-AA0C24E2C570}"/>
          </ac:spMkLst>
        </pc:spChg>
        <pc:spChg chg="mod">
          <ac:chgData name="Terri Nelson" userId="9ae1f714-c25a-4b33-af95-8b5d92ec5864" providerId="ADAL" clId="{14B3A7C1-A4C8-4FCF-A230-D48DC9EEECD5}" dt="2022-06-27T17:17:35.806" v="452"/>
          <ac:spMkLst>
            <pc:docMk/>
            <pc:sldMk cId="3826356112" sldId="312"/>
            <ac:spMk id="5" creationId="{22602535-F26D-4B76-8426-4850EE454712}"/>
          </ac:spMkLst>
        </pc:spChg>
      </pc:sldChg>
      <pc:sldChg chg="modSp mod">
        <pc:chgData name="Terri Nelson" userId="9ae1f714-c25a-4b33-af95-8b5d92ec5864" providerId="ADAL" clId="{14B3A7C1-A4C8-4FCF-A230-D48DC9EEECD5}" dt="2022-06-27T17:17:35.806" v="452"/>
        <pc:sldMkLst>
          <pc:docMk/>
          <pc:sldMk cId="3546978189" sldId="313"/>
        </pc:sldMkLst>
        <pc:spChg chg="mod">
          <ac:chgData name="Terri Nelson" userId="9ae1f714-c25a-4b33-af95-8b5d92ec5864" providerId="ADAL" clId="{14B3A7C1-A4C8-4FCF-A230-D48DC9EEECD5}" dt="2022-06-27T17:17:35.806" v="452"/>
          <ac:spMkLst>
            <pc:docMk/>
            <pc:sldMk cId="3546978189" sldId="313"/>
            <ac:spMk id="4" creationId="{5E8D37DE-13D1-4AD7-83D8-3F7765921A96}"/>
          </ac:spMkLst>
        </pc:spChg>
        <pc:spChg chg="mod">
          <ac:chgData name="Terri Nelson" userId="9ae1f714-c25a-4b33-af95-8b5d92ec5864" providerId="ADAL" clId="{14B3A7C1-A4C8-4FCF-A230-D48DC9EEECD5}" dt="2022-06-27T17:17:35.806" v="452"/>
          <ac:spMkLst>
            <pc:docMk/>
            <pc:sldMk cId="3546978189" sldId="313"/>
            <ac:spMk id="5" creationId="{A57C9A7E-B361-4EB8-9B26-D83054170B30}"/>
          </ac:spMkLst>
        </pc:spChg>
      </pc:sldChg>
      <pc:sldChg chg="modSp new mod">
        <pc:chgData name="Terri Nelson" userId="9ae1f714-c25a-4b33-af95-8b5d92ec5864" providerId="ADAL" clId="{14B3A7C1-A4C8-4FCF-A230-D48DC9EEECD5}" dt="2022-06-27T17:17:35.806" v="452"/>
        <pc:sldMkLst>
          <pc:docMk/>
          <pc:sldMk cId="1026658823" sldId="314"/>
        </pc:sldMkLst>
        <pc:spChg chg="mod">
          <ac:chgData name="Terri Nelson" userId="9ae1f714-c25a-4b33-af95-8b5d92ec5864" providerId="ADAL" clId="{14B3A7C1-A4C8-4FCF-A230-D48DC9EEECD5}" dt="2022-06-27T17:17:35.806" v="452"/>
          <ac:spMkLst>
            <pc:docMk/>
            <pc:sldMk cId="1026658823" sldId="314"/>
            <ac:spMk id="2" creationId="{E0650C24-F4E4-4664-88C4-4D3C18F9C179}"/>
          </ac:spMkLst>
        </pc:spChg>
        <pc:spChg chg="mod">
          <ac:chgData name="Terri Nelson" userId="9ae1f714-c25a-4b33-af95-8b5d92ec5864" providerId="ADAL" clId="{14B3A7C1-A4C8-4FCF-A230-D48DC9EEECD5}" dt="2022-06-27T17:17:35.806" v="452"/>
          <ac:spMkLst>
            <pc:docMk/>
            <pc:sldMk cId="1026658823" sldId="314"/>
            <ac:spMk id="3" creationId="{FCB3C2C3-AD25-43A3-9EE9-8E64FA16936C}"/>
          </ac:spMkLst>
        </pc:spChg>
        <pc:spChg chg="mod">
          <ac:chgData name="Terri Nelson" userId="9ae1f714-c25a-4b33-af95-8b5d92ec5864" providerId="ADAL" clId="{14B3A7C1-A4C8-4FCF-A230-D48DC9EEECD5}" dt="2022-06-27T17:17:35.806" v="452"/>
          <ac:spMkLst>
            <pc:docMk/>
            <pc:sldMk cId="1026658823" sldId="314"/>
            <ac:spMk id="4" creationId="{946351BE-3EB6-4A10-93EC-FC023EE4BF87}"/>
          </ac:spMkLst>
        </pc:spChg>
        <pc:spChg chg="mod">
          <ac:chgData name="Terri Nelson" userId="9ae1f714-c25a-4b33-af95-8b5d92ec5864" providerId="ADAL" clId="{14B3A7C1-A4C8-4FCF-A230-D48DC9EEECD5}" dt="2022-06-27T17:17:35.806" v="452"/>
          <ac:spMkLst>
            <pc:docMk/>
            <pc:sldMk cId="1026658823" sldId="314"/>
            <ac:spMk id="5" creationId="{7491F851-A184-4752-8456-17AE4BB2A045}"/>
          </ac:spMkLst>
        </pc:spChg>
      </pc:sldChg>
      <pc:sldChg chg="modSp">
        <pc:chgData name="Terri Nelson" userId="9ae1f714-c25a-4b33-af95-8b5d92ec5864" providerId="ADAL" clId="{14B3A7C1-A4C8-4FCF-A230-D48DC9EEECD5}" dt="2022-06-27T17:17:35.806" v="452"/>
        <pc:sldMkLst>
          <pc:docMk/>
          <pc:sldMk cId="653108808" sldId="315"/>
        </pc:sldMkLst>
        <pc:spChg chg="mod">
          <ac:chgData name="Terri Nelson" userId="9ae1f714-c25a-4b33-af95-8b5d92ec5864" providerId="ADAL" clId="{14B3A7C1-A4C8-4FCF-A230-D48DC9EEECD5}" dt="2022-06-27T17:17:35.806" v="452"/>
          <ac:spMkLst>
            <pc:docMk/>
            <pc:sldMk cId="653108808" sldId="315"/>
            <ac:spMk id="4" creationId="{3E2861CB-A185-47E0-96DC-FC4C7D2EB5D7}"/>
          </ac:spMkLst>
        </pc:spChg>
        <pc:spChg chg="mod">
          <ac:chgData name="Terri Nelson" userId="9ae1f714-c25a-4b33-af95-8b5d92ec5864" providerId="ADAL" clId="{14B3A7C1-A4C8-4FCF-A230-D48DC9EEECD5}" dt="2022-06-27T17:17:35.806" v="452"/>
          <ac:spMkLst>
            <pc:docMk/>
            <pc:sldMk cId="653108808" sldId="315"/>
            <ac:spMk id="5" creationId="{1D0F8C20-D25F-4AC5-A635-982637F7D517}"/>
          </ac:spMkLst>
        </pc:spChg>
      </pc:sldChg>
      <pc:sldChg chg="modSp new mod ord">
        <pc:chgData name="Terri Nelson" userId="9ae1f714-c25a-4b33-af95-8b5d92ec5864" providerId="ADAL" clId="{14B3A7C1-A4C8-4FCF-A230-D48DC9EEECD5}" dt="2022-06-27T17:17:35.806" v="452"/>
        <pc:sldMkLst>
          <pc:docMk/>
          <pc:sldMk cId="966499239" sldId="316"/>
        </pc:sldMkLst>
        <pc:spChg chg="mod">
          <ac:chgData name="Terri Nelson" userId="9ae1f714-c25a-4b33-af95-8b5d92ec5864" providerId="ADAL" clId="{14B3A7C1-A4C8-4FCF-A230-D48DC9EEECD5}" dt="2022-06-27T17:17:35.806" v="452"/>
          <ac:spMkLst>
            <pc:docMk/>
            <pc:sldMk cId="966499239" sldId="316"/>
            <ac:spMk id="2" creationId="{0F71A31C-18C6-4622-98BF-D3A84C374EF5}"/>
          </ac:spMkLst>
        </pc:spChg>
        <pc:spChg chg="mod">
          <ac:chgData name="Terri Nelson" userId="9ae1f714-c25a-4b33-af95-8b5d92ec5864" providerId="ADAL" clId="{14B3A7C1-A4C8-4FCF-A230-D48DC9EEECD5}" dt="2022-06-27T17:17:35.806" v="452"/>
          <ac:spMkLst>
            <pc:docMk/>
            <pc:sldMk cId="966499239" sldId="316"/>
            <ac:spMk id="3" creationId="{D0909AD3-D27E-47BF-847B-CFA7D84B9B36}"/>
          </ac:spMkLst>
        </pc:spChg>
        <pc:spChg chg="mod">
          <ac:chgData name="Terri Nelson" userId="9ae1f714-c25a-4b33-af95-8b5d92ec5864" providerId="ADAL" clId="{14B3A7C1-A4C8-4FCF-A230-D48DC9EEECD5}" dt="2022-06-27T17:17:35.806" v="452"/>
          <ac:spMkLst>
            <pc:docMk/>
            <pc:sldMk cId="966499239" sldId="316"/>
            <ac:spMk id="4" creationId="{045962F8-4DF0-4637-9CFB-192701323310}"/>
          </ac:spMkLst>
        </pc:spChg>
        <pc:spChg chg="mod">
          <ac:chgData name="Terri Nelson" userId="9ae1f714-c25a-4b33-af95-8b5d92ec5864" providerId="ADAL" clId="{14B3A7C1-A4C8-4FCF-A230-D48DC9EEECD5}" dt="2022-06-27T17:17:35.806" v="452"/>
          <ac:spMkLst>
            <pc:docMk/>
            <pc:sldMk cId="966499239" sldId="316"/>
            <ac:spMk id="5" creationId="{8D59CA58-0315-412A-8D1A-77AF349D394A}"/>
          </ac:spMkLst>
        </pc:spChg>
      </pc:sldChg>
    </pc:docChg>
  </pc:docChgLst>
  <pc:docChgLst>
    <pc:chgData name="Brooke Serpa" userId="555345ac-bb4f-4e6c-9627-896e7d7ebd70" providerId="ADAL" clId="{A7E38F98-E055-4D36-B091-D684FB8701E9}"/>
    <pc:docChg chg="undo custSel addSld delSld modSld sldOrd">
      <pc:chgData name="Brooke Serpa" userId="555345ac-bb4f-4e6c-9627-896e7d7ebd70" providerId="ADAL" clId="{A7E38F98-E055-4D36-B091-D684FB8701E9}" dt="2022-10-26T23:06:07.162" v="1686" actId="20577"/>
      <pc:docMkLst>
        <pc:docMk/>
      </pc:docMkLst>
      <pc:sldChg chg="mod modShow">
        <pc:chgData name="Brooke Serpa" userId="555345ac-bb4f-4e6c-9627-896e7d7ebd70" providerId="ADAL" clId="{A7E38F98-E055-4D36-B091-D684FB8701E9}" dt="2022-10-26T19:17:50.307" v="1678" actId="729"/>
        <pc:sldMkLst>
          <pc:docMk/>
          <pc:sldMk cId="747578917" sldId="292"/>
        </pc:sldMkLst>
      </pc:sldChg>
      <pc:sldChg chg="mod modShow">
        <pc:chgData name="Brooke Serpa" userId="555345ac-bb4f-4e6c-9627-896e7d7ebd70" providerId="ADAL" clId="{A7E38F98-E055-4D36-B091-D684FB8701E9}" dt="2022-10-26T19:18:22.120" v="1679" actId="729"/>
        <pc:sldMkLst>
          <pc:docMk/>
          <pc:sldMk cId="1327973610" sldId="297"/>
        </pc:sldMkLst>
      </pc:sldChg>
      <pc:sldChg chg="addSp modSp mod ord modAnim">
        <pc:chgData name="Brooke Serpa" userId="555345ac-bb4f-4e6c-9627-896e7d7ebd70" providerId="ADAL" clId="{A7E38F98-E055-4D36-B091-D684FB8701E9}" dt="2022-10-26T23:06:07.162" v="1686" actId="20577"/>
        <pc:sldMkLst>
          <pc:docMk/>
          <pc:sldMk cId="1461570381" sldId="305"/>
        </pc:sldMkLst>
        <pc:spChg chg="mod">
          <ac:chgData name="Brooke Serpa" userId="555345ac-bb4f-4e6c-9627-896e7d7ebd70" providerId="ADAL" clId="{A7E38F98-E055-4D36-B091-D684FB8701E9}" dt="2022-10-26T23:06:07.162" v="1686" actId="20577"/>
          <ac:spMkLst>
            <pc:docMk/>
            <pc:sldMk cId="1461570381" sldId="305"/>
            <ac:spMk id="2" creationId="{3C36519C-37B0-411A-B0F1-10E7E4D2F5F8}"/>
          </ac:spMkLst>
        </pc:spChg>
        <pc:spChg chg="mod">
          <ac:chgData name="Brooke Serpa" userId="555345ac-bb4f-4e6c-9627-896e7d7ebd70" providerId="ADAL" clId="{A7E38F98-E055-4D36-B091-D684FB8701E9}" dt="2022-10-26T19:11:08.047" v="1673" actId="20577"/>
          <ac:spMkLst>
            <pc:docMk/>
            <pc:sldMk cId="1461570381" sldId="305"/>
            <ac:spMk id="9" creationId="{E1A123BF-0CA6-4A1B-A3DA-BB2096149B54}"/>
          </ac:spMkLst>
        </pc:spChg>
        <pc:picChg chg="add mod modCrop">
          <ac:chgData name="Brooke Serpa" userId="555345ac-bb4f-4e6c-9627-896e7d7ebd70" providerId="ADAL" clId="{A7E38F98-E055-4D36-B091-D684FB8701E9}" dt="2022-10-05T21:38:40.114" v="457" actId="14100"/>
          <ac:picMkLst>
            <pc:docMk/>
            <pc:sldMk cId="1461570381" sldId="305"/>
            <ac:picMk id="5" creationId="{3052547D-D8C8-4307-A439-FB428973940A}"/>
          </ac:picMkLst>
        </pc:picChg>
        <pc:picChg chg="add mod">
          <ac:chgData name="Brooke Serpa" userId="555345ac-bb4f-4e6c-9627-896e7d7ebd70" providerId="ADAL" clId="{A7E38F98-E055-4D36-B091-D684FB8701E9}" dt="2022-10-26T19:16:14.061" v="1677" actId="1076"/>
          <ac:picMkLst>
            <pc:docMk/>
            <pc:sldMk cId="1461570381" sldId="305"/>
            <ac:picMk id="8" creationId="{2022BED2-8FC8-4E0C-BD4E-B7F571A5A64A}"/>
          </ac:picMkLst>
        </pc:picChg>
      </pc:sldChg>
      <pc:sldChg chg="ord">
        <pc:chgData name="Brooke Serpa" userId="555345ac-bb4f-4e6c-9627-896e7d7ebd70" providerId="ADAL" clId="{A7E38F98-E055-4D36-B091-D684FB8701E9}" dt="2022-10-26T17:09:30.185" v="774"/>
        <pc:sldMkLst>
          <pc:docMk/>
          <pc:sldMk cId="3826356112" sldId="312"/>
        </pc:sldMkLst>
      </pc:sldChg>
      <pc:sldChg chg="addSp modSp mod setBg modAnim setClrOvrMap modNotesTx">
        <pc:chgData name="Brooke Serpa" userId="555345ac-bb4f-4e6c-9627-896e7d7ebd70" providerId="ADAL" clId="{A7E38F98-E055-4D36-B091-D684FB8701E9}" dt="2022-10-26T23:05:43.316" v="1685" actId="20577"/>
        <pc:sldMkLst>
          <pc:docMk/>
          <pc:sldMk cId="653108808" sldId="315"/>
        </pc:sldMkLst>
        <pc:spChg chg="mod">
          <ac:chgData name="Brooke Serpa" userId="555345ac-bb4f-4e6c-9627-896e7d7ebd70" providerId="ADAL" clId="{A7E38F98-E055-4D36-B091-D684FB8701E9}" dt="2022-10-05T21:42:24.071" v="487" actId="26606"/>
          <ac:spMkLst>
            <pc:docMk/>
            <pc:sldMk cId="653108808" sldId="315"/>
            <ac:spMk id="2" creationId="{B64ADAEB-9DF9-4503-B793-FA758FFE3C45}"/>
          </ac:spMkLst>
        </pc:spChg>
        <pc:spChg chg="mod ord">
          <ac:chgData name="Brooke Serpa" userId="555345ac-bb4f-4e6c-9627-896e7d7ebd70" providerId="ADAL" clId="{A7E38F98-E055-4D36-B091-D684FB8701E9}" dt="2022-10-26T23:05:43.316" v="1685" actId="20577"/>
          <ac:spMkLst>
            <pc:docMk/>
            <pc:sldMk cId="653108808" sldId="315"/>
            <ac:spMk id="3" creationId="{AFD97319-E7F1-4365-B023-D3C46D1BD3B2}"/>
          </ac:spMkLst>
        </pc:spChg>
        <pc:spChg chg="mod ord">
          <ac:chgData name="Brooke Serpa" userId="555345ac-bb4f-4e6c-9627-896e7d7ebd70" providerId="ADAL" clId="{A7E38F98-E055-4D36-B091-D684FB8701E9}" dt="2022-10-05T21:42:24.071" v="487" actId="26606"/>
          <ac:spMkLst>
            <pc:docMk/>
            <pc:sldMk cId="653108808" sldId="315"/>
            <ac:spMk id="4" creationId="{3E2861CB-A185-47E0-96DC-FC4C7D2EB5D7}"/>
          </ac:spMkLst>
        </pc:spChg>
        <pc:spChg chg="mod">
          <ac:chgData name="Brooke Serpa" userId="555345ac-bb4f-4e6c-9627-896e7d7ebd70" providerId="ADAL" clId="{A7E38F98-E055-4D36-B091-D684FB8701E9}" dt="2022-10-05T21:42:24.071" v="487" actId="26606"/>
          <ac:spMkLst>
            <pc:docMk/>
            <pc:sldMk cId="653108808" sldId="315"/>
            <ac:spMk id="5" creationId="{1D0F8C20-D25F-4AC5-A635-982637F7D517}"/>
          </ac:spMkLst>
        </pc:spChg>
        <pc:spChg chg="add">
          <ac:chgData name="Brooke Serpa" userId="555345ac-bb4f-4e6c-9627-896e7d7ebd70" providerId="ADAL" clId="{A7E38F98-E055-4D36-B091-D684FB8701E9}" dt="2022-10-05T21:42:24.071" v="487" actId="26606"/>
          <ac:spMkLst>
            <pc:docMk/>
            <pc:sldMk cId="653108808" sldId="315"/>
            <ac:spMk id="12" creationId="{37B5A23F-7276-435D-91DA-09104D77774D}"/>
          </ac:spMkLst>
        </pc:spChg>
        <pc:spChg chg="add">
          <ac:chgData name="Brooke Serpa" userId="555345ac-bb4f-4e6c-9627-896e7d7ebd70" providerId="ADAL" clId="{A7E38F98-E055-4D36-B091-D684FB8701E9}" dt="2022-10-05T21:42:24.071" v="487" actId="26606"/>
          <ac:spMkLst>
            <pc:docMk/>
            <pc:sldMk cId="653108808" sldId="315"/>
            <ac:spMk id="14" creationId="{2F3ECD7F-BF61-4CB1-AA15-464BB771E778}"/>
          </ac:spMkLst>
        </pc:spChg>
        <pc:spChg chg="add">
          <ac:chgData name="Brooke Serpa" userId="555345ac-bb4f-4e6c-9627-896e7d7ebd70" providerId="ADAL" clId="{A7E38F98-E055-4D36-B091-D684FB8701E9}" dt="2022-10-05T21:42:24.071" v="487" actId="26606"/>
          <ac:spMkLst>
            <pc:docMk/>
            <pc:sldMk cId="653108808" sldId="315"/>
            <ac:spMk id="16" creationId="{966F1B29-3A08-4DB7-9F92-4C09B3BCFF14}"/>
          </ac:spMkLst>
        </pc:spChg>
        <pc:spChg chg="add">
          <ac:chgData name="Brooke Serpa" userId="555345ac-bb4f-4e6c-9627-896e7d7ebd70" providerId="ADAL" clId="{A7E38F98-E055-4D36-B091-D684FB8701E9}" dt="2022-10-05T21:42:24.071" v="487" actId="26606"/>
          <ac:spMkLst>
            <pc:docMk/>
            <pc:sldMk cId="653108808" sldId="315"/>
            <ac:spMk id="18" creationId="{44A5AAD1-9616-4E1C-B3AC-E5497A6A3C2A}"/>
          </ac:spMkLst>
        </pc:spChg>
        <pc:picChg chg="add mod modCrop">
          <ac:chgData name="Brooke Serpa" userId="555345ac-bb4f-4e6c-9627-896e7d7ebd70" providerId="ADAL" clId="{A7E38F98-E055-4D36-B091-D684FB8701E9}" dt="2022-10-26T19:04:24.571" v="1298" actId="14100"/>
          <ac:picMkLst>
            <pc:docMk/>
            <pc:sldMk cId="653108808" sldId="315"/>
            <ac:picMk id="4" creationId="{44D8B3AA-E919-4FC4-A952-DBF8A46F5B61}"/>
          </ac:picMkLst>
        </pc:picChg>
        <pc:picChg chg="add mod">
          <ac:chgData name="Brooke Serpa" userId="555345ac-bb4f-4e6c-9627-896e7d7ebd70" providerId="ADAL" clId="{A7E38F98-E055-4D36-B091-D684FB8701E9}" dt="2022-10-05T21:42:24.071" v="487" actId="26606"/>
          <ac:picMkLst>
            <pc:docMk/>
            <pc:sldMk cId="653108808" sldId="315"/>
            <ac:picMk id="7" creationId="{7D943CB2-B943-40BE-9FCB-6F68EB980AB2}"/>
          </ac:picMkLst>
        </pc:picChg>
        <pc:picChg chg="add mod">
          <ac:chgData name="Brooke Serpa" userId="555345ac-bb4f-4e6c-9627-896e7d7ebd70" providerId="ADAL" clId="{A7E38F98-E055-4D36-B091-D684FB8701E9}" dt="2022-10-26T19:04:29.858" v="1299" actId="14100"/>
          <ac:picMkLst>
            <pc:docMk/>
            <pc:sldMk cId="653108808" sldId="315"/>
            <ac:picMk id="9" creationId="{F335F0CD-C056-4F9E-B10F-37A5C12BDE0A}"/>
          </ac:picMkLst>
        </pc:picChg>
      </pc:sldChg>
      <pc:sldChg chg="addSp delSp modSp new mod setBg modAnim">
        <pc:chgData name="Brooke Serpa" userId="555345ac-bb4f-4e6c-9627-896e7d7ebd70" providerId="ADAL" clId="{A7E38F98-E055-4D36-B091-D684FB8701E9}" dt="2022-10-05T21:19:08.831" v="441" actId="20577"/>
        <pc:sldMkLst>
          <pc:docMk/>
          <pc:sldMk cId="1654183710" sldId="324"/>
        </pc:sldMkLst>
        <pc:spChg chg="mod">
          <ac:chgData name="Brooke Serpa" userId="555345ac-bb4f-4e6c-9627-896e7d7ebd70" providerId="ADAL" clId="{A7E38F98-E055-4D36-B091-D684FB8701E9}" dt="2022-10-05T21:19:08.831" v="441" actId="20577"/>
          <ac:spMkLst>
            <pc:docMk/>
            <pc:sldMk cId="1654183710" sldId="324"/>
            <ac:spMk id="2" creationId="{6A616E33-79B0-4B7D-935A-F4C422B56EC2}"/>
          </ac:spMkLst>
        </pc:spChg>
        <pc:spChg chg="mod">
          <ac:chgData name="Brooke Serpa" userId="555345ac-bb4f-4e6c-9627-896e7d7ebd70" providerId="ADAL" clId="{A7E38F98-E055-4D36-B091-D684FB8701E9}" dt="2022-10-05T21:19:02.637" v="440" actId="20577"/>
          <ac:spMkLst>
            <pc:docMk/>
            <pc:sldMk cId="1654183710" sldId="324"/>
            <ac:spMk id="3" creationId="{595AA36D-2E24-48F3-9D18-5C557C290529}"/>
          </ac:spMkLst>
        </pc:spChg>
        <pc:spChg chg="mod">
          <ac:chgData name="Brooke Serpa" userId="555345ac-bb4f-4e6c-9627-896e7d7ebd70" providerId="ADAL" clId="{A7E38F98-E055-4D36-B091-D684FB8701E9}" dt="2022-10-05T20:08:06.450" v="402" actId="26606"/>
          <ac:spMkLst>
            <pc:docMk/>
            <pc:sldMk cId="1654183710" sldId="324"/>
            <ac:spMk id="4" creationId="{28D79365-1C16-4F40-A7BF-6261035AD9B4}"/>
          </ac:spMkLst>
        </pc:spChg>
        <pc:spChg chg="mod ord">
          <ac:chgData name="Brooke Serpa" userId="555345ac-bb4f-4e6c-9627-896e7d7ebd70" providerId="ADAL" clId="{A7E38F98-E055-4D36-B091-D684FB8701E9}" dt="2022-10-05T20:08:06.450" v="402" actId="26606"/>
          <ac:spMkLst>
            <pc:docMk/>
            <pc:sldMk cId="1654183710" sldId="324"/>
            <ac:spMk id="5" creationId="{4ADD37E8-A4F0-412D-A3F8-7148269BE17F}"/>
          </ac:spMkLst>
        </pc:spChg>
        <pc:spChg chg="add del">
          <ac:chgData name="Brooke Serpa" userId="555345ac-bb4f-4e6c-9627-896e7d7ebd70" providerId="ADAL" clId="{A7E38F98-E055-4D36-B091-D684FB8701E9}" dt="2022-10-05T20:08:06.450" v="402" actId="26606"/>
          <ac:spMkLst>
            <pc:docMk/>
            <pc:sldMk cId="1654183710" sldId="324"/>
            <ac:spMk id="12" creationId="{2B258D2B-6AC3-4B3A-A87C-FD7E6517826E}"/>
          </ac:spMkLst>
        </pc:spChg>
        <pc:spChg chg="add del">
          <ac:chgData name="Brooke Serpa" userId="555345ac-bb4f-4e6c-9627-896e7d7ebd70" providerId="ADAL" clId="{A7E38F98-E055-4D36-B091-D684FB8701E9}" dt="2022-10-05T20:08:06.450" v="402" actId="26606"/>
          <ac:spMkLst>
            <pc:docMk/>
            <pc:sldMk cId="1654183710" sldId="324"/>
            <ac:spMk id="14" creationId="{8D55DD8B-9BF9-4B91-A22D-2D3F2AEFF189}"/>
          </ac:spMkLst>
        </pc:spChg>
        <pc:spChg chg="add">
          <ac:chgData name="Brooke Serpa" userId="555345ac-bb4f-4e6c-9627-896e7d7ebd70" providerId="ADAL" clId="{A7E38F98-E055-4D36-B091-D684FB8701E9}" dt="2022-10-05T20:08:06.450" v="402" actId="26606"/>
          <ac:spMkLst>
            <pc:docMk/>
            <pc:sldMk cId="1654183710" sldId="324"/>
            <ac:spMk id="19" creationId="{3F4C104D-5F30-4811-9376-566B26E4719A}"/>
          </ac:spMkLst>
        </pc:spChg>
        <pc:spChg chg="add">
          <ac:chgData name="Brooke Serpa" userId="555345ac-bb4f-4e6c-9627-896e7d7ebd70" providerId="ADAL" clId="{A7E38F98-E055-4D36-B091-D684FB8701E9}" dt="2022-10-05T20:08:06.450" v="402" actId="26606"/>
          <ac:spMkLst>
            <pc:docMk/>
            <pc:sldMk cId="1654183710" sldId="324"/>
            <ac:spMk id="21" creationId="{0815E34B-5D02-4E01-A936-E8E1C0AB6F12}"/>
          </ac:spMkLst>
        </pc:spChg>
        <pc:spChg chg="add">
          <ac:chgData name="Brooke Serpa" userId="555345ac-bb4f-4e6c-9627-896e7d7ebd70" providerId="ADAL" clId="{A7E38F98-E055-4D36-B091-D684FB8701E9}" dt="2022-10-05T20:08:06.450" v="402" actId="26606"/>
          <ac:spMkLst>
            <pc:docMk/>
            <pc:sldMk cId="1654183710" sldId="324"/>
            <ac:spMk id="23" creationId="{7DE3414B-B032-4710-A468-D3285E38C5FF}"/>
          </ac:spMkLst>
        </pc:spChg>
        <pc:picChg chg="add mod ord modCrop">
          <ac:chgData name="Brooke Serpa" userId="555345ac-bb4f-4e6c-9627-896e7d7ebd70" providerId="ADAL" clId="{A7E38F98-E055-4D36-B091-D684FB8701E9}" dt="2022-10-05T20:08:22.232" v="404" actId="1440"/>
          <ac:picMkLst>
            <pc:docMk/>
            <pc:sldMk cId="1654183710" sldId="324"/>
            <ac:picMk id="7" creationId="{DEDC63F9-A241-4EBF-A14B-FE60BE561245}"/>
          </ac:picMkLst>
        </pc:picChg>
        <pc:picChg chg="add mod modCrop">
          <ac:chgData name="Brooke Serpa" userId="555345ac-bb4f-4e6c-9627-896e7d7ebd70" providerId="ADAL" clId="{A7E38F98-E055-4D36-B091-D684FB8701E9}" dt="2022-10-05T21:17:13.059" v="433" actId="14100"/>
          <ac:picMkLst>
            <pc:docMk/>
            <pc:sldMk cId="1654183710" sldId="324"/>
            <ac:picMk id="9" creationId="{65B40B3D-EEB5-493B-9B86-496B8BBB7CFC}"/>
          </ac:picMkLst>
        </pc:picChg>
      </pc:sldChg>
      <pc:sldChg chg="addSp delSp modSp new mod ord setBg modAnim modNotesTx">
        <pc:chgData name="Brooke Serpa" userId="555345ac-bb4f-4e6c-9627-896e7d7ebd70" providerId="ADAL" clId="{A7E38F98-E055-4D36-B091-D684FB8701E9}" dt="2022-10-26T19:09:43.515" v="1604" actId="14100"/>
        <pc:sldMkLst>
          <pc:docMk/>
          <pc:sldMk cId="4053782752" sldId="325"/>
        </pc:sldMkLst>
        <pc:spChg chg="mod">
          <ac:chgData name="Brooke Serpa" userId="555345ac-bb4f-4e6c-9627-896e7d7ebd70" providerId="ADAL" clId="{A7E38F98-E055-4D36-B091-D684FB8701E9}" dt="2022-10-26T19:09:43.515" v="1604" actId="14100"/>
          <ac:spMkLst>
            <pc:docMk/>
            <pc:sldMk cId="4053782752" sldId="325"/>
            <ac:spMk id="2" creationId="{C1A8B96A-B500-4175-8A8D-8074A08240A7}"/>
          </ac:spMkLst>
        </pc:spChg>
        <pc:spChg chg="del mod">
          <ac:chgData name="Brooke Serpa" userId="555345ac-bb4f-4e6c-9627-896e7d7ebd70" providerId="ADAL" clId="{A7E38F98-E055-4D36-B091-D684FB8701E9}" dt="2022-10-05T21:41:22.653" v="484" actId="26606"/>
          <ac:spMkLst>
            <pc:docMk/>
            <pc:sldMk cId="4053782752" sldId="325"/>
            <ac:spMk id="3" creationId="{08C31834-E393-46B6-A974-A423C3279B84}"/>
          </ac:spMkLst>
        </pc:spChg>
        <pc:spChg chg="mod ord">
          <ac:chgData name="Brooke Serpa" userId="555345ac-bb4f-4e6c-9627-896e7d7ebd70" providerId="ADAL" clId="{A7E38F98-E055-4D36-B091-D684FB8701E9}" dt="2022-10-05T21:41:22.653" v="484" actId="26606"/>
          <ac:spMkLst>
            <pc:docMk/>
            <pc:sldMk cId="4053782752" sldId="325"/>
            <ac:spMk id="4" creationId="{F0944B04-4657-4DC1-8178-B646E6C72672}"/>
          </ac:spMkLst>
        </pc:spChg>
        <pc:spChg chg="mod ord">
          <ac:chgData name="Brooke Serpa" userId="555345ac-bb4f-4e6c-9627-896e7d7ebd70" providerId="ADAL" clId="{A7E38F98-E055-4D36-B091-D684FB8701E9}" dt="2022-10-05T21:41:22.653" v="484" actId="26606"/>
          <ac:spMkLst>
            <pc:docMk/>
            <pc:sldMk cId="4053782752" sldId="325"/>
            <ac:spMk id="5" creationId="{88B00CCD-FAED-4DC6-8F0F-9A73FFCB75A1}"/>
          </ac:spMkLst>
        </pc:spChg>
        <pc:spChg chg="add del">
          <ac:chgData name="Brooke Serpa" userId="555345ac-bb4f-4e6c-9627-896e7d7ebd70" providerId="ADAL" clId="{A7E38F98-E055-4D36-B091-D684FB8701E9}" dt="2022-10-05T21:41:07.392" v="481" actId="26606"/>
          <ac:spMkLst>
            <pc:docMk/>
            <pc:sldMk cId="4053782752" sldId="325"/>
            <ac:spMk id="10" creationId="{CD306B45-25EE-434D-ABA9-A27B79320CFF}"/>
          </ac:spMkLst>
        </pc:spChg>
        <pc:spChg chg="add">
          <ac:chgData name="Brooke Serpa" userId="555345ac-bb4f-4e6c-9627-896e7d7ebd70" providerId="ADAL" clId="{A7E38F98-E055-4D36-B091-D684FB8701E9}" dt="2022-10-05T21:41:22.653" v="484" actId="26606"/>
          <ac:spMkLst>
            <pc:docMk/>
            <pc:sldMk cId="4053782752" sldId="325"/>
            <ac:spMk id="11" creationId="{A3D9AEEE-1CCD-43C0-BA3E-16D60A6E23C0}"/>
          </ac:spMkLst>
        </pc:spChg>
        <pc:spChg chg="add del">
          <ac:chgData name="Brooke Serpa" userId="555345ac-bb4f-4e6c-9627-896e7d7ebd70" providerId="ADAL" clId="{A7E38F98-E055-4D36-B091-D684FB8701E9}" dt="2022-10-05T21:41:07.392" v="481" actId="26606"/>
          <ac:spMkLst>
            <pc:docMk/>
            <pc:sldMk cId="4053782752" sldId="325"/>
            <ac:spMk id="12" creationId="{0A42F85E-4939-431E-8B4A-EC07C8E0AB65}"/>
          </ac:spMkLst>
        </pc:spChg>
        <pc:spChg chg="add">
          <ac:chgData name="Brooke Serpa" userId="555345ac-bb4f-4e6c-9627-896e7d7ebd70" providerId="ADAL" clId="{A7E38F98-E055-4D36-B091-D684FB8701E9}" dt="2022-10-05T21:41:22.653" v="484" actId="26606"/>
          <ac:spMkLst>
            <pc:docMk/>
            <pc:sldMk cId="4053782752" sldId="325"/>
            <ac:spMk id="13" creationId="{60F880A6-33D3-4EEC-A780-B73559B9F24C}"/>
          </ac:spMkLst>
        </pc:spChg>
        <pc:spChg chg="add">
          <ac:chgData name="Brooke Serpa" userId="555345ac-bb4f-4e6c-9627-896e7d7ebd70" providerId="ADAL" clId="{A7E38F98-E055-4D36-B091-D684FB8701E9}" dt="2022-10-05T21:41:22.653" v="484" actId="26606"/>
          <ac:spMkLst>
            <pc:docMk/>
            <pc:sldMk cId="4053782752" sldId="325"/>
            <ac:spMk id="15" creationId="{2C6246ED-0535-4496-A8F6-1E80CC4EB853}"/>
          </ac:spMkLst>
        </pc:spChg>
        <pc:spChg chg="add del">
          <ac:chgData name="Brooke Serpa" userId="555345ac-bb4f-4e6c-9627-896e7d7ebd70" providerId="ADAL" clId="{A7E38F98-E055-4D36-B091-D684FB8701E9}" dt="2022-10-05T21:41:22.572" v="483" actId="26606"/>
          <ac:spMkLst>
            <pc:docMk/>
            <pc:sldMk cId="4053782752" sldId="325"/>
            <ac:spMk id="41" creationId="{0A46F010-D160-4609-8979-FFD8C1EA6C43}"/>
          </ac:spMkLst>
        </pc:spChg>
        <pc:spChg chg="add del">
          <ac:chgData name="Brooke Serpa" userId="555345ac-bb4f-4e6c-9627-896e7d7ebd70" providerId="ADAL" clId="{A7E38F98-E055-4D36-B091-D684FB8701E9}" dt="2022-10-05T21:41:22.572" v="483" actId="26606"/>
          <ac:spMkLst>
            <pc:docMk/>
            <pc:sldMk cId="4053782752" sldId="325"/>
            <ac:spMk id="42" creationId="{91328346-8BAD-4616-B50B-5CFDA5648D6A}"/>
          </ac:spMkLst>
        </pc:spChg>
        <pc:spChg chg="add del">
          <ac:chgData name="Brooke Serpa" userId="555345ac-bb4f-4e6c-9627-896e7d7ebd70" providerId="ADAL" clId="{A7E38F98-E055-4D36-B091-D684FB8701E9}" dt="2022-10-05T21:41:22.572" v="483" actId="26606"/>
          <ac:spMkLst>
            <pc:docMk/>
            <pc:sldMk cId="4053782752" sldId="325"/>
            <ac:spMk id="43" creationId="{81B8C4F6-C3AC-4C94-8EC7-E4F7B7E9CDB6}"/>
          </ac:spMkLst>
        </pc:spChg>
        <pc:grpChg chg="add del">
          <ac:chgData name="Brooke Serpa" userId="555345ac-bb4f-4e6c-9627-896e7d7ebd70" providerId="ADAL" clId="{A7E38F98-E055-4D36-B091-D684FB8701E9}" dt="2022-10-05T21:41:07.392" v="481" actId="26606"/>
          <ac:grpSpMkLst>
            <pc:docMk/>
            <pc:sldMk cId="4053782752" sldId="325"/>
            <ac:grpSpMk id="16" creationId="{5D2B17EF-74EB-4C33-B2E2-8E727B2E7D68}"/>
          </ac:grpSpMkLst>
        </pc:grpChg>
        <pc:grpChg chg="add del">
          <ac:chgData name="Brooke Serpa" userId="555345ac-bb4f-4e6c-9627-896e7d7ebd70" providerId="ADAL" clId="{A7E38F98-E055-4D36-B091-D684FB8701E9}" dt="2022-10-05T21:41:22.572" v="483" actId="26606"/>
          <ac:grpSpMkLst>
            <pc:docMk/>
            <pc:sldMk cId="4053782752" sldId="325"/>
            <ac:grpSpMk id="28" creationId="{6F1CEC7A-E419-4950-AA57-B00546C29CAF}"/>
          </ac:grpSpMkLst>
        </pc:grpChg>
        <pc:grpChg chg="add del">
          <ac:chgData name="Brooke Serpa" userId="555345ac-bb4f-4e6c-9627-896e7d7ebd70" providerId="ADAL" clId="{A7E38F98-E055-4D36-B091-D684FB8701E9}" dt="2022-10-05T21:41:22.572" v="483" actId="26606"/>
          <ac:grpSpMkLst>
            <pc:docMk/>
            <pc:sldMk cId="4053782752" sldId="325"/>
            <ac:grpSpMk id="44" creationId="{0B789310-9859-4942-98C8-3D2F12AAAE73}"/>
          </ac:grpSpMkLst>
        </pc:grpChg>
        <pc:graphicFrameChg chg="add mod">
          <ac:chgData name="Brooke Serpa" userId="555345ac-bb4f-4e6c-9627-896e7d7ebd70" providerId="ADAL" clId="{A7E38F98-E055-4D36-B091-D684FB8701E9}" dt="2022-10-24T19:46:22.096" v="521" actId="20577"/>
          <ac:graphicFrameMkLst>
            <pc:docMk/>
            <pc:sldMk cId="4053782752" sldId="325"/>
            <ac:graphicFrameMk id="7" creationId="{2F70CB27-1F3F-77A5-8500-D8FC6118D0D8}"/>
          </ac:graphicFrameMkLst>
        </pc:graphicFrameChg>
        <pc:picChg chg="add mod">
          <ac:chgData name="Brooke Serpa" userId="555345ac-bb4f-4e6c-9627-896e7d7ebd70" providerId="ADAL" clId="{A7E38F98-E055-4D36-B091-D684FB8701E9}" dt="2022-10-24T19:50:13.300" v="527" actId="1076"/>
          <ac:picMkLst>
            <pc:docMk/>
            <pc:sldMk cId="4053782752" sldId="325"/>
            <ac:picMk id="6" creationId="{0C30B36A-C2D7-4B38-9983-C44DA9B27C95}"/>
          </ac:picMkLst>
        </pc:picChg>
        <pc:picChg chg="add del mod">
          <ac:chgData name="Brooke Serpa" userId="555345ac-bb4f-4e6c-9627-896e7d7ebd70" providerId="ADAL" clId="{A7E38F98-E055-4D36-B091-D684FB8701E9}" dt="2022-10-24T19:45:34.006" v="504" actId="478"/>
          <ac:picMkLst>
            <pc:docMk/>
            <pc:sldMk cId="4053782752" sldId="325"/>
            <ac:picMk id="12" creationId="{61141507-ECFE-4B91-A0E5-77AD1947D70B}"/>
          </ac:picMkLst>
        </pc:picChg>
        <pc:picChg chg="add mod">
          <ac:chgData name="Brooke Serpa" userId="555345ac-bb4f-4e6c-9627-896e7d7ebd70" providerId="ADAL" clId="{A7E38F98-E055-4D36-B091-D684FB8701E9}" dt="2022-10-24T19:45:49.013" v="508" actId="1076"/>
          <ac:picMkLst>
            <pc:docMk/>
            <pc:sldMk cId="4053782752" sldId="325"/>
            <ac:picMk id="14" creationId="{848F92CD-FC1C-4556-9793-80926BECE1D4}"/>
          </ac:picMkLst>
        </pc:picChg>
        <pc:picChg chg="add mod">
          <ac:chgData name="Brooke Serpa" userId="555345ac-bb4f-4e6c-9627-896e7d7ebd70" providerId="ADAL" clId="{A7E38F98-E055-4D36-B091-D684FB8701E9}" dt="2022-10-24T19:45:57.078" v="510" actId="1076"/>
          <ac:picMkLst>
            <pc:docMk/>
            <pc:sldMk cId="4053782752" sldId="325"/>
            <ac:picMk id="16" creationId="{2AACC51F-3355-460D-A948-536853A9D7C6}"/>
          </ac:picMkLst>
        </pc:picChg>
        <pc:picChg chg="add mod">
          <ac:chgData name="Brooke Serpa" userId="555345ac-bb4f-4e6c-9627-896e7d7ebd70" providerId="ADAL" clId="{A7E38F98-E055-4D36-B091-D684FB8701E9}" dt="2022-10-24T19:46:38.895" v="524" actId="1076"/>
          <ac:picMkLst>
            <pc:docMk/>
            <pc:sldMk cId="4053782752" sldId="325"/>
            <ac:picMk id="17" creationId="{DD1075FF-80DD-45D5-81DA-03770CB1DF92}"/>
          </ac:picMkLst>
        </pc:picChg>
        <pc:picChg chg="add mod">
          <ac:chgData name="Brooke Serpa" userId="555345ac-bb4f-4e6c-9627-896e7d7ebd70" providerId="ADAL" clId="{A7E38F98-E055-4D36-B091-D684FB8701E9}" dt="2022-10-24T19:46:32.974" v="523" actId="1076"/>
          <ac:picMkLst>
            <pc:docMk/>
            <pc:sldMk cId="4053782752" sldId="325"/>
            <ac:picMk id="18" creationId="{C00EE8AD-96EF-453E-B4AB-05C5091C63CC}"/>
          </ac:picMkLst>
        </pc:picChg>
        <pc:picChg chg="add mod">
          <ac:chgData name="Brooke Serpa" userId="555345ac-bb4f-4e6c-9627-896e7d7ebd70" providerId="ADAL" clId="{A7E38F98-E055-4D36-B091-D684FB8701E9}" dt="2022-10-24T19:51:04.062" v="528" actId="1076"/>
          <ac:picMkLst>
            <pc:docMk/>
            <pc:sldMk cId="4053782752" sldId="325"/>
            <ac:picMk id="19" creationId="{E9D1DFEB-3C9C-4157-B4EB-3BDC65BE521D}"/>
          </ac:picMkLst>
        </pc:picChg>
        <pc:cxnChg chg="add del">
          <ac:chgData name="Brooke Serpa" userId="555345ac-bb4f-4e6c-9627-896e7d7ebd70" providerId="ADAL" clId="{A7E38F98-E055-4D36-B091-D684FB8701E9}" dt="2022-10-05T21:41:07.392" v="481" actId="26606"/>
          <ac:cxnSpMkLst>
            <pc:docMk/>
            <pc:sldMk cId="4053782752" sldId="325"/>
            <ac:cxnSpMk id="14" creationId="{27EBB3F9-D6F7-4F6A-8843-9FEBA15E4969}"/>
          </ac:cxnSpMkLst>
        </pc:cxnChg>
      </pc:sldChg>
      <pc:sldChg chg="mod modShow">
        <pc:chgData name="Brooke Serpa" userId="555345ac-bb4f-4e6c-9627-896e7d7ebd70" providerId="ADAL" clId="{A7E38F98-E055-4D36-B091-D684FB8701E9}" dt="2022-10-26T19:18:32.329" v="1680" actId="729"/>
        <pc:sldMkLst>
          <pc:docMk/>
          <pc:sldMk cId="220747870" sldId="329"/>
        </pc:sldMkLst>
      </pc:sldChg>
      <pc:sldChg chg="ord">
        <pc:chgData name="Brooke Serpa" userId="555345ac-bb4f-4e6c-9627-896e7d7ebd70" providerId="ADAL" clId="{A7E38F98-E055-4D36-B091-D684FB8701E9}" dt="2022-10-26T17:09:23.715" v="772"/>
        <pc:sldMkLst>
          <pc:docMk/>
          <pc:sldMk cId="96833752" sldId="337"/>
        </pc:sldMkLst>
      </pc:sldChg>
      <pc:sldChg chg="addSp modSp new mod setBg">
        <pc:chgData name="Brooke Serpa" userId="555345ac-bb4f-4e6c-9627-896e7d7ebd70" providerId="ADAL" clId="{A7E38F98-E055-4D36-B091-D684FB8701E9}" dt="2022-10-26T21:47:01.351" v="1682" actId="20577"/>
        <pc:sldMkLst>
          <pc:docMk/>
          <pc:sldMk cId="2483481179" sldId="339"/>
        </pc:sldMkLst>
        <pc:spChg chg="mod">
          <ac:chgData name="Brooke Serpa" userId="555345ac-bb4f-4e6c-9627-896e7d7ebd70" providerId="ADAL" clId="{A7E38F98-E055-4D36-B091-D684FB8701E9}" dt="2022-10-24T19:52:32.237" v="553" actId="26606"/>
          <ac:spMkLst>
            <pc:docMk/>
            <pc:sldMk cId="2483481179" sldId="339"/>
            <ac:spMk id="2" creationId="{255C52CA-D29A-4F87-AE56-5D526CCBFA18}"/>
          </ac:spMkLst>
        </pc:spChg>
        <pc:spChg chg="mod">
          <ac:chgData name="Brooke Serpa" userId="555345ac-bb4f-4e6c-9627-896e7d7ebd70" providerId="ADAL" clId="{A7E38F98-E055-4D36-B091-D684FB8701E9}" dt="2022-10-26T21:47:01.351" v="1682" actId="20577"/>
          <ac:spMkLst>
            <pc:docMk/>
            <pc:sldMk cId="2483481179" sldId="339"/>
            <ac:spMk id="3" creationId="{6CDF7DDC-8E13-435D-B534-B07514CC14A5}"/>
          </ac:spMkLst>
        </pc:spChg>
        <pc:spChg chg="mod ord">
          <ac:chgData name="Brooke Serpa" userId="555345ac-bb4f-4e6c-9627-896e7d7ebd70" providerId="ADAL" clId="{A7E38F98-E055-4D36-B091-D684FB8701E9}" dt="2022-10-24T19:52:32.237" v="553" actId="26606"/>
          <ac:spMkLst>
            <pc:docMk/>
            <pc:sldMk cId="2483481179" sldId="339"/>
            <ac:spMk id="4" creationId="{DEFD9940-38D0-455F-B0EB-B660A3CF0F2A}"/>
          </ac:spMkLst>
        </pc:spChg>
        <pc:spChg chg="mod">
          <ac:chgData name="Brooke Serpa" userId="555345ac-bb4f-4e6c-9627-896e7d7ebd70" providerId="ADAL" clId="{A7E38F98-E055-4D36-B091-D684FB8701E9}" dt="2022-10-24T19:52:32.237" v="553" actId="26606"/>
          <ac:spMkLst>
            <pc:docMk/>
            <pc:sldMk cId="2483481179" sldId="339"/>
            <ac:spMk id="5" creationId="{0E3FB1E0-B20B-4CBC-89DF-54507A38BCD6}"/>
          </ac:spMkLst>
        </pc:spChg>
        <pc:spChg chg="add">
          <ac:chgData name="Brooke Serpa" userId="555345ac-bb4f-4e6c-9627-896e7d7ebd70" providerId="ADAL" clId="{A7E38F98-E055-4D36-B091-D684FB8701E9}" dt="2022-10-24T19:52:32.237" v="553" actId="26606"/>
          <ac:spMkLst>
            <pc:docMk/>
            <pc:sldMk cId="2483481179" sldId="339"/>
            <ac:spMk id="12" creationId="{3F4C104D-5F30-4811-9376-566B26E4719A}"/>
          </ac:spMkLst>
        </pc:spChg>
        <pc:spChg chg="add">
          <ac:chgData name="Brooke Serpa" userId="555345ac-bb4f-4e6c-9627-896e7d7ebd70" providerId="ADAL" clId="{A7E38F98-E055-4D36-B091-D684FB8701E9}" dt="2022-10-24T19:52:32.237" v="553" actId="26606"/>
          <ac:spMkLst>
            <pc:docMk/>
            <pc:sldMk cId="2483481179" sldId="339"/>
            <ac:spMk id="14" creationId="{0815E34B-5D02-4E01-A936-E8E1C0AB6F12}"/>
          </ac:spMkLst>
        </pc:spChg>
        <pc:spChg chg="add">
          <ac:chgData name="Brooke Serpa" userId="555345ac-bb4f-4e6c-9627-896e7d7ebd70" providerId="ADAL" clId="{A7E38F98-E055-4D36-B091-D684FB8701E9}" dt="2022-10-24T19:52:32.237" v="553" actId="26606"/>
          <ac:spMkLst>
            <pc:docMk/>
            <pc:sldMk cId="2483481179" sldId="339"/>
            <ac:spMk id="16" creationId="{7DE3414B-B032-4710-A468-D3285E38C5FF}"/>
          </ac:spMkLst>
        </pc:spChg>
        <pc:picChg chg="add">
          <ac:chgData name="Brooke Serpa" userId="555345ac-bb4f-4e6c-9627-896e7d7ebd70" providerId="ADAL" clId="{A7E38F98-E055-4D36-B091-D684FB8701E9}" dt="2022-10-24T19:52:32.237" v="553" actId="26606"/>
          <ac:picMkLst>
            <pc:docMk/>
            <pc:sldMk cId="2483481179" sldId="339"/>
            <ac:picMk id="9" creationId="{D7EDBA23-FF0C-1F4A-1ACE-431C91A3EE9B}"/>
          </ac:picMkLst>
        </pc:picChg>
      </pc:sldChg>
      <pc:sldChg chg="delSp modSp mod modNotesTx">
        <pc:chgData name="Brooke Serpa" userId="555345ac-bb4f-4e6c-9627-896e7d7ebd70" providerId="ADAL" clId="{A7E38F98-E055-4D36-B091-D684FB8701E9}" dt="2022-10-26T19:09:26.221" v="1603" actId="20577"/>
        <pc:sldMkLst>
          <pc:docMk/>
          <pc:sldMk cId="1264407544" sldId="343"/>
        </pc:sldMkLst>
        <pc:spChg chg="mod">
          <ac:chgData name="Brooke Serpa" userId="555345ac-bb4f-4e6c-9627-896e7d7ebd70" providerId="ADAL" clId="{A7E38F98-E055-4D36-B091-D684FB8701E9}" dt="2022-10-26T19:09:26.221" v="1603" actId="20577"/>
          <ac:spMkLst>
            <pc:docMk/>
            <pc:sldMk cId="1264407544" sldId="343"/>
            <ac:spMk id="2" creationId="{1AC3D1FD-9F2F-5C4C-BFBA-96BCA717233B}"/>
          </ac:spMkLst>
        </pc:spChg>
        <pc:spChg chg="mod">
          <ac:chgData name="Brooke Serpa" userId="555345ac-bb4f-4e6c-9627-896e7d7ebd70" providerId="ADAL" clId="{A7E38F98-E055-4D36-B091-D684FB8701E9}" dt="2022-10-26T17:08:11.338" v="735" actId="27636"/>
          <ac:spMkLst>
            <pc:docMk/>
            <pc:sldMk cId="1264407544" sldId="343"/>
            <ac:spMk id="6" creationId="{9593B19D-D380-4569-A8F7-F128548EA386}"/>
          </ac:spMkLst>
        </pc:spChg>
        <pc:spChg chg="del mod">
          <ac:chgData name="Brooke Serpa" userId="555345ac-bb4f-4e6c-9627-896e7d7ebd70" providerId="ADAL" clId="{A7E38F98-E055-4D36-B091-D684FB8701E9}" dt="2022-10-26T17:08:14.446" v="736" actId="478"/>
          <ac:spMkLst>
            <pc:docMk/>
            <pc:sldMk cId="1264407544" sldId="343"/>
            <ac:spMk id="7" creationId="{21E9FA0B-0DCA-460F-A332-4D7B9E22F94E}"/>
          </ac:spMkLst>
        </pc:spChg>
      </pc:sldChg>
      <pc:sldChg chg="modSp new del mod">
        <pc:chgData name="Brooke Serpa" userId="555345ac-bb4f-4e6c-9627-896e7d7ebd70" providerId="ADAL" clId="{A7E38F98-E055-4D36-B091-D684FB8701E9}" dt="2022-10-26T17:11:12.735" v="803" actId="47"/>
        <pc:sldMkLst>
          <pc:docMk/>
          <pc:sldMk cId="1849041190" sldId="344"/>
        </pc:sldMkLst>
        <pc:spChg chg="mod">
          <ac:chgData name="Brooke Serpa" userId="555345ac-bb4f-4e6c-9627-896e7d7ebd70" providerId="ADAL" clId="{A7E38F98-E055-4D36-B091-D684FB8701E9}" dt="2022-10-26T17:11:03.619" v="801" actId="20577"/>
          <ac:spMkLst>
            <pc:docMk/>
            <pc:sldMk cId="1849041190" sldId="344"/>
            <ac:spMk id="2" creationId="{A1AABD6B-86C4-420F-BA78-5992F968CA64}"/>
          </ac:spMkLst>
        </pc:spChg>
        <pc:spChg chg="mod">
          <ac:chgData name="Brooke Serpa" userId="555345ac-bb4f-4e6c-9627-896e7d7ebd70" providerId="ADAL" clId="{A7E38F98-E055-4D36-B091-D684FB8701E9}" dt="2022-10-26T17:11:07.840" v="802" actId="14100"/>
          <ac:spMkLst>
            <pc:docMk/>
            <pc:sldMk cId="1849041190" sldId="344"/>
            <ac:spMk id="3" creationId="{EBD6543F-F077-4070-BB9F-CC3B43589E5A}"/>
          </ac:spMkLst>
        </pc:spChg>
      </pc:sldChg>
    </pc:docChg>
  </pc:docChgLst>
  <pc:docChgLst>
    <pc:chgData name="Brian Bond" userId="eac77c42-0258-433a-9002-a720f5316692" providerId="ADAL" clId="{56227126-62AE-446A-9528-BE451BE14F6F}"/>
    <pc:docChg chg="undo custSel addSld delSld modSld sldOrd">
      <pc:chgData name="Brian Bond" userId="eac77c42-0258-433a-9002-a720f5316692" providerId="ADAL" clId="{56227126-62AE-446A-9528-BE451BE14F6F}" dt="2022-10-27T14:52:58.273" v="6649" actId="47"/>
      <pc:docMkLst>
        <pc:docMk/>
      </pc:docMkLst>
      <pc:sldChg chg="modSp mod modNotesTx">
        <pc:chgData name="Brian Bond" userId="eac77c42-0258-433a-9002-a720f5316692" providerId="ADAL" clId="{56227126-62AE-446A-9528-BE451BE14F6F}" dt="2022-10-23T05:08:27.287" v="4137" actId="1076"/>
        <pc:sldMkLst>
          <pc:docMk/>
          <pc:sldMk cId="3647162443" sldId="256"/>
        </pc:sldMkLst>
        <pc:spChg chg="mod">
          <ac:chgData name="Brian Bond" userId="eac77c42-0258-433a-9002-a720f5316692" providerId="ADAL" clId="{56227126-62AE-446A-9528-BE451BE14F6F}" dt="2022-10-03T19:24:43.280" v="1043" actId="20577"/>
          <ac:spMkLst>
            <pc:docMk/>
            <pc:sldMk cId="3647162443" sldId="256"/>
            <ac:spMk id="2" creationId="{661A3527-C210-47E0-947A-D4DD8DED9326}"/>
          </ac:spMkLst>
        </pc:spChg>
        <pc:spChg chg="mod">
          <ac:chgData name="Brian Bond" userId="eac77c42-0258-433a-9002-a720f5316692" providerId="ADAL" clId="{56227126-62AE-446A-9528-BE451BE14F6F}" dt="2022-10-23T05:08:27.287" v="4137" actId="1076"/>
          <ac:spMkLst>
            <pc:docMk/>
            <pc:sldMk cId="3647162443" sldId="256"/>
            <ac:spMk id="11" creationId="{E3D24E60-A23C-4451-9D96-26DAE00D2C90}"/>
          </ac:spMkLst>
        </pc:spChg>
      </pc:sldChg>
      <pc:sldChg chg="addSp delSp modSp mod">
        <pc:chgData name="Brian Bond" userId="eac77c42-0258-433a-9002-a720f5316692" providerId="ADAL" clId="{56227126-62AE-446A-9528-BE451BE14F6F}" dt="2022-10-23T05:08:19.022" v="4136"/>
        <pc:sldMkLst>
          <pc:docMk/>
          <pc:sldMk cId="2987317990" sldId="257"/>
        </pc:sldMkLst>
        <pc:spChg chg="mod">
          <ac:chgData name="Brian Bond" userId="eac77c42-0258-433a-9002-a720f5316692" providerId="ADAL" clId="{56227126-62AE-446A-9528-BE451BE14F6F}" dt="2022-10-23T04:45:11.391" v="3452" actId="1076"/>
          <ac:spMkLst>
            <pc:docMk/>
            <pc:sldMk cId="2987317990" sldId="257"/>
            <ac:spMk id="2" creationId="{3C36519C-37B0-411A-B0F1-10E7E4D2F5F8}"/>
          </ac:spMkLst>
        </pc:spChg>
        <pc:spChg chg="mod">
          <ac:chgData name="Brian Bond" userId="eac77c42-0258-433a-9002-a720f5316692" providerId="ADAL" clId="{56227126-62AE-446A-9528-BE451BE14F6F}" dt="2022-10-05T16:20:19.748" v="2121" actId="20577"/>
          <ac:spMkLst>
            <pc:docMk/>
            <pc:sldMk cId="2987317990" sldId="257"/>
            <ac:spMk id="3" creationId="{B2C70AD6-60AD-4AF0-B2DA-D57BB663AEEB}"/>
          </ac:spMkLst>
        </pc:spChg>
        <pc:spChg chg="del">
          <ac:chgData name="Brian Bond" userId="eac77c42-0258-433a-9002-a720f5316692" providerId="ADAL" clId="{56227126-62AE-446A-9528-BE451BE14F6F}" dt="2022-10-23T05:08:18.047" v="4135" actId="478"/>
          <ac:spMkLst>
            <pc:docMk/>
            <pc:sldMk cId="2987317990" sldId="257"/>
            <ac:spMk id="4" creationId="{BE60966C-188A-426A-8E32-116D06C1D993}"/>
          </ac:spMkLst>
        </pc:spChg>
        <pc:spChg chg="add mod">
          <ac:chgData name="Brian Bond" userId="eac77c42-0258-433a-9002-a720f5316692" providerId="ADAL" clId="{56227126-62AE-446A-9528-BE451BE14F6F}" dt="2022-10-23T05:08:19.022" v="4136"/>
          <ac:spMkLst>
            <pc:docMk/>
            <pc:sldMk cId="2987317990" sldId="257"/>
            <ac:spMk id="5" creationId="{A4D3BB57-740E-E746-E4A6-4F64E8724F59}"/>
          </ac:spMkLst>
        </pc:spChg>
      </pc:sldChg>
      <pc:sldChg chg="del">
        <pc:chgData name="Brian Bond" userId="eac77c42-0258-433a-9002-a720f5316692" providerId="ADAL" clId="{56227126-62AE-446A-9528-BE451BE14F6F}" dt="2022-10-03T17:58:41.393" v="13" actId="47"/>
        <pc:sldMkLst>
          <pc:docMk/>
          <pc:sldMk cId="3645205420" sldId="285"/>
        </pc:sldMkLst>
      </pc:sldChg>
      <pc:sldChg chg="del">
        <pc:chgData name="Brian Bond" userId="eac77c42-0258-433a-9002-a720f5316692" providerId="ADAL" clId="{56227126-62AE-446A-9528-BE451BE14F6F}" dt="2022-10-03T18:28:49.995" v="527" actId="47"/>
        <pc:sldMkLst>
          <pc:docMk/>
          <pc:sldMk cId="1060225512" sldId="286"/>
        </pc:sldMkLst>
      </pc:sldChg>
      <pc:sldChg chg="del">
        <pc:chgData name="Brian Bond" userId="eac77c42-0258-433a-9002-a720f5316692" providerId="ADAL" clId="{56227126-62AE-446A-9528-BE451BE14F6F}" dt="2022-10-03T18:29:03.260" v="529" actId="47"/>
        <pc:sldMkLst>
          <pc:docMk/>
          <pc:sldMk cId="3680295620" sldId="287"/>
        </pc:sldMkLst>
      </pc:sldChg>
      <pc:sldChg chg="del">
        <pc:chgData name="Brian Bond" userId="eac77c42-0258-433a-9002-a720f5316692" providerId="ADAL" clId="{56227126-62AE-446A-9528-BE451BE14F6F}" dt="2022-10-03T18:51:25.324" v="827" actId="47"/>
        <pc:sldMkLst>
          <pc:docMk/>
          <pc:sldMk cId="2876845974" sldId="288"/>
        </pc:sldMkLst>
      </pc:sldChg>
      <pc:sldChg chg="del">
        <pc:chgData name="Brian Bond" userId="eac77c42-0258-433a-9002-a720f5316692" providerId="ADAL" clId="{56227126-62AE-446A-9528-BE451BE14F6F}" dt="2022-10-03T18:51:26.074" v="828" actId="47"/>
        <pc:sldMkLst>
          <pc:docMk/>
          <pc:sldMk cId="818873665" sldId="289"/>
        </pc:sldMkLst>
      </pc:sldChg>
      <pc:sldChg chg="del ord">
        <pc:chgData name="Brian Bond" userId="eac77c42-0258-433a-9002-a720f5316692" providerId="ADAL" clId="{56227126-62AE-446A-9528-BE451BE14F6F}" dt="2022-10-03T19:23:41.104" v="1011" actId="47"/>
        <pc:sldMkLst>
          <pc:docMk/>
          <pc:sldMk cId="887904740" sldId="290"/>
        </pc:sldMkLst>
      </pc:sldChg>
      <pc:sldChg chg="del">
        <pc:chgData name="Brian Bond" userId="eac77c42-0258-433a-9002-a720f5316692" providerId="ADAL" clId="{56227126-62AE-446A-9528-BE451BE14F6F}" dt="2022-10-03T19:15:52.033" v="843" actId="47"/>
        <pc:sldMkLst>
          <pc:docMk/>
          <pc:sldMk cId="3818288542" sldId="291"/>
        </pc:sldMkLst>
      </pc:sldChg>
      <pc:sldChg chg="modSp mod ord modNotesTx">
        <pc:chgData name="Brian Bond" userId="eac77c42-0258-433a-9002-a720f5316692" providerId="ADAL" clId="{56227126-62AE-446A-9528-BE451BE14F6F}" dt="2022-10-05T16:19:30.460" v="2067"/>
        <pc:sldMkLst>
          <pc:docMk/>
          <pc:sldMk cId="747578917" sldId="292"/>
        </pc:sldMkLst>
        <pc:spChg chg="mod">
          <ac:chgData name="Brian Bond" userId="eac77c42-0258-433a-9002-a720f5316692" providerId="ADAL" clId="{56227126-62AE-446A-9528-BE451BE14F6F}" dt="2022-10-03T19:20:07.328" v="941" actId="20577"/>
          <ac:spMkLst>
            <pc:docMk/>
            <pc:sldMk cId="747578917" sldId="292"/>
            <ac:spMk id="2" creationId="{3C36519C-37B0-411A-B0F1-10E7E4D2F5F8}"/>
          </ac:spMkLst>
        </pc:spChg>
        <pc:spChg chg="mod">
          <ac:chgData name="Brian Bond" userId="eac77c42-0258-433a-9002-a720f5316692" providerId="ADAL" clId="{56227126-62AE-446A-9528-BE451BE14F6F}" dt="2022-10-03T19:23:20.553" v="1008" actId="12"/>
          <ac:spMkLst>
            <pc:docMk/>
            <pc:sldMk cId="747578917" sldId="292"/>
            <ac:spMk id="9" creationId="{A3D37F6F-C3C3-4FD6-8B49-6C4FE992A580}"/>
          </ac:spMkLst>
        </pc:spChg>
      </pc:sldChg>
      <pc:sldChg chg="del">
        <pc:chgData name="Brian Bond" userId="eac77c42-0258-433a-9002-a720f5316692" providerId="ADAL" clId="{56227126-62AE-446A-9528-BE451BE14F6F}" dt="2022-10-03T19:15:17.343" v="834" actId="47"/>
        <pc:sldMkLst>
          <pc:docMk/>
          <pc:sldMk cId="1377310220" sldId="293"/>
        </pc:sldMkLst>
      </pc:sldChg>
      <pc:sldChg chg="del">
        <pc:chgData name="Brian Bond" userId="eac77c42-0258-433a-9002-a720f5316692" providerId="ADAL" clId="{56227126-62AE-446A-9528-BE451BE14F6F}" dt="2022-10-03T19:15:41.078" v="839" actId="47"/>
        <pc:sldMkLst>
          <pc:docMk/>
          <pc:sldMk cId="3011861161" sldId="294"/>
        </pc:sldMkLst>
      </pc:sldChg>
      <pc:sldChg chg="addSp delSp modSp mod modNotesTx">
        <pc:chgData name="Brian Bond" userId="eac77c42-0258-433a-9002-a720f5316692" providerId="ADAL" clId="{56227126-62AE-446A-9528-BE451BE14F6F}" dt="2022-10-26T17:32:22.370" v="6357" actId="20577"/>
        <pc:sldMkLst>
          <pc:docMk/>
          <pc:sldMk cId="1041229575" sldId="295"/>
        </pc:sldMkLst>
        <pc:spChg chg="add mod">
          <ac:chgData name="Brian Bond" userId="eac77c42-0258-433a-9002-a720f5316692" providerId="ADAL" clId="{56227126-62AE-446A-9528-BE451BE14F6F}" dt="2022-10-23T05:09:52.392" v="4152"/>
          <ac:spMkLst>
            <pc:docMk/>
            <pc:sldMk cId="1041229575" sldId="295"/>
            <ac:spMk id="3" creationId="{B4E33530-876C-2933-EF37-D9D3FC89C91E}"/>
          </ac:spMkLst>
        </pc:spChg>
        <pc:spChg chg="del">
          <ac:chgData name="Brian Bond" userId="eac77c42-0258-433a-9002-a720f5316692" providerId="ADAL" clId="{56227126-62AE-446A-9528-BE451BE14F6F}" dt="2022-10-23T05:09:50.712" v="4151" actId="478"/>
          <ac:spMkLst>
            <pc:docMk/>
            <pc:sldMk cId="1041229575" sldId="295"/>
            <ac:spMk id="4" creationId="{BE60966C-188A-426A-8E32-116D06C1D993}"/>
          </ac:spMkLst>
        </pc:spChg>
      </pc:sldChg>
      <pc:sldChg chg="del">
        <pc:chgData name="Brian Bond" userId="eac77c42-0258-433a-9002-a720f5316692" providerId="ADAL" clId="{56227126-62AE-446A-9528-BE451BE14F6F}" dt="2022-10-03T17:58:45.012" v="14" actId="47"/>
        <pc:sldMkLst>
          <pc:docMk/>
          <pc:sldMk cId="3456917889" sldId="296"/>
        </pc:sldMkLst>
      </pc:sldChg>
      <pc:sldChg chg="modSp mod modNotesTx">
        <pc:chgData name="Brian Bond" userId="eac77c42-0258-433a-9002-a720f5316692" providerId="ADAL" clId="{56227126-62AE-446A-9528-BE451BE14F6F}" dt="2022-10-23T04:17:16.735" v="3116" actId="20577"/>
        <pc:sldMkLst>
          <pc:docMk/>
          <pc:sldMk cId="1327973610" sldId="297"/>
        </pc:sldMkLst>
        <pc:spChg chg="mod">
          <ac:chgData name="Brian Bond" userId="eac77c42-0258-433a-9002-a720f5316692" providerId="ADAL" clId="{56227126-62AE-446A-9528-BE451BE14F6F}" dt="2022-10-03T19:14:52.756" v="833" actId="207"/>
          <ac:spMkLst>
            <pc:docMk/>
            <pc:sldMk cId="1327973610" sldId="297"/>
            <ac:spMk id="8" creationId="{6535772B-83A5-4B5C-9496-E505681A01ED}"/>
          </ac:spMkLst>
        </pc:spChg>
      </pc:sldChg>
      <pc:sldChg chg="addSp delSp modSp del mod">
        <pc:chgData name="Brian Bond" userId="eac77c42-0258-433a-9002-a720f5316692" providerId="ADAL" clId="{56227126-62AE-446A-9528-BE451BE14F6F}" dt="2022-10-23T05:10:27.432" v="4158" actId="1076"/>
        <pc:sldMkLst>
          <pc:docMk/>
          <pc:sldMk cId="3219951092" sldId="298"/>
        </pc:sldMkLst>
        <pc:spChg chg="add mod">
          <ac:chgData name="Brian Bond" userId="eac77c42-0258-433a-9002-a720f5316692" providerId="ADAL" clId="{56227126-62AE-446A-9528-BE451BE14F6F}" dt="2022-10-23T05:10:27.432" v="4158" actId="1076"/>
          <ac:spMkLst>
            <pc:docMk/>
            <pc:sldMk cId="3219951092" sldId="298"/>
            <ac:spMk id="3" creationId="{DE1DD381-48E4-C8F8-C226-6934013B78BE}"/>
          </ac:spMkLst>
        </pc:spChg>
        <pc:spChg chg="del">
          <ac:chgData name="Brian Bond" userId="eac77c42-0258-433a-9002-a720f5316692" providerId="ADAL" clId="{56227126-62AE-446A-9528-BE451BE14F6F}" dt="2022-10-23T05:10:23.408" v="4156" actId="478"/>
          <ac:spMkLst>
            <pc:docMk/>
            <pc:sldMk cId="3219951092" sldId="298"/>
            <ac:spMk id="4" creationId="{BE60966C-188A-426A-8E32-116D06C1D993}"/>
          </ac:spMkLst>
        </pc:spChg>
      </pc:sldChg>
      <pc:sldChg chg="del">
        <pc:chgData name="Brian Bond" userId="eac77c42-0258-433a-9002-a720f5316692" providerId="ADAL" clId="{56227126-62AE-446A-9528-BE451BE14F6F}" dt="2022-10-03T19:15:26.302" v="835" actId="47"/>
        <pc:sldMkLst>
          <pc:docMk/>
          <pc:sldMk cId="3768446995" sldId="300"/>
        </pc:sldMkLst>
      </pc:sldChg>
      <pc:sldChg chg="addSp delSp modSp del mod ord modNotesTx">
        <pc:chgData name="Brian Bond" userId="eac77c42-0258-433a-9002-a720f5316692" providerId="ADAL" clId="{56227126-62AE-446A-9528-BE451BE14F6F}" dt="2022-10-23T05:01:06.176" v="4070" actId="47"/>
        <pc:sldMkLst>
          <pc:docMk/>
          <pc:sldMk cId="1310645157" sldId="301"/>
        </pc:sldMkLst>
        <pc:spChg chg="mod">
          <ac:chgData name="Brian Bond" userId="eac77c42-0258-433a-9002-a720f5316692" providerId="ADAL" clId="{56227126-62AE-446A-9528-BE451BE14F6F}" dt="2022-10-03T19:19:38" v="940" actId="14100"/>
          <ac:spMkLst>
            <pc:docMk/>
            <pc:sldMk cId="1310645157" sldId="301"/>
            <ac:spMk id="2" creationId="{3C36519C-37B0-411A-B0F1-10E7E4D2F5F8}"/>
          </ac:spMkLst>
        </pc:spChg>
        <pc:spChg chg="mod">
          <ac:chgData name="Brian Bond" userId="eac77c42-0258-433a-9002-a720f5316692" providerId="ADAL" clId="{56227126-62AE-446A-9528-BE451BE14F6F}" dt="2022-10-23T04:59:34.401" v="4052" actId="1076"/>
          <ac:spMkLst>
            <pc:docMk/>
            <pc:sldMk cId="1310645157" sldId="301"/>
            <ac:spMk id="7" creationId="{FDFA19F6-D227-4531-BE3A-0C786423D8D4}"/>
          </ac:spMkLst>
        </pc:spChg>
        <pc:spChg chg="mod">
          <ac:chgData name="Brian Bond" userId="eac77c42-0258-433a-9002-a720f5316692" providerId="ADAL" clId="{56227126-62AE-446A-9528-BE451BE14F6F}" dt="2022-10-03T19:18:43.368" v="929" actId="14100"/>
          <ac:spMkLst>
            <pc:docMk/>
            <pc:sldMk cId="1310645157" sldId="301"/>
            <ac:spMk id="9" creationId="{A3D37F6F-C3C3-4FD6-8B49-6C4FE992A580}"/>
          </ac:spMkLst>
        </pc:spChg>
        <pc:picChg chg="add del mod">
          <ac:chgData name="Brian Bond" userId="eac77c42-0258-433a-9002-a720f5316692" providerId="ADAL" clId="{56227126-62AE-446A-9528-BE451BE14F6F}" dt="2022-10-23T05:00:30.704" v="4063" actId="21"/>
          <ac:picMkLst>
            <pc:docMk/>
            <pc:sldMk cId="1310645157" sldId="301"/>
            <ac:picMk id="5" creationId="{87404EF8-6D8B-DA27-0233-A42F88FF0DBD}"/>
          </ac:picMkLst>
        </pc:picChg>
        <pc:picChg chg="del">
          <ac:chgData name="Brian Bond" userId="eac77c42-0258-433a-9002-a720f5316692" providerId="ADAL" clId="{56227126-62AE-446A-9528-BE451BE14F6F}" dt="2022-10-03T19:17:06.704" v="852" actId="478"/>
          <ac:picMkLst>
            <pc:docMk/>
            <pc:sldMk cId="1310645157" sldId="301"/>
            <ac:picMk id="6" creationId="{A32475CE-2638-486B-808E-7AEF5A35E0CC}"/>
          </ac:picMkLst>
        </pc:picChg>
        <pc:picChg chg="del">
          <ac:chgData name="Brian Bond" userId="eac77c42-0258-433a-9002-a720f5316692" providerId="ADAL" clId="{56227126-62AE-446A-9528-BE451BE14F6F}" dt="2022-10-03T19:17:05.666" v="851" actId="478"/>
          <ac:picMkLst>
            <pc:docMk/>
            <pc:sldMk cId="1310645157" sldId="301"/>
            <ac:picMk id="10" creationId="{5DBB75FA-440A-4539-B115-C4D2D82FEFEB}"/>
          </ac:picMkLst>
        </pc:picChg>
      </pc:sldChg>
      <pc:sldChg chg="addSp delSp modSp mod modNotesTx">
        <pc:chgData name="Brian Bond" userId="eac77c42-0258-433a-9002-a720f5316692" providerId="ADAL" clId="{56227126-62AE-446A-9528-BE451BE14F6F}" dt="2022-10-26T17:29:55.423" v="6282" actId="20577"/>
        <pc:sldMkLst>
          <pc:docMk/>
          <pc:sldMk cId="1332639993" sldId="304"/>
        </pc:sldMkLst>
        <pc:spChg chg="add mod">
          <ac:chgData name="Brian Bond" userId="eac77c42-0258-433a-9002-a720f5316692" providerId="ADAL" clId="{56227126-62AE-446A-9528-BE451BE14F6F}" dt="2022-10-23T05:09:27.170" v="4147"/>
          <ac:spMkLst>
            <pc:docMk/>
            <pc:sldMk cId="1332639993" sldId="304"/>
            <ac:spMk id="3" creationId="{663EC7B0-8C33-5B3E-56F1-49AA649D7A4C}"/>
          </ac:spMkLst>
        </pc:spChg>
        <pc:spChg chg="del">
          <ac:chgData name="Brian Bond" userId="eac77c42-0258-433a-9002-a720f5316692" providerId="ADAL" clId="{56227126-62AE-446A-9528-BE451BE14F6F}" dt="2022-10-23T05:09:26.744" v="4146" actId="478"/>
          <ac:spMkLst>
            <pc:docMk/>
            <pc:sldMk cId="1332639993" sldId="304"/>
            <ac:spMk id="4" creationId="{BE60966C-188A-426A-8E32-116D06C1D993}"/>
          </ac:spMkLst>
        </pc:spChg>
        <pc:spChg chg="mod">
          <ac:chgData name="Brian Bond" userId="eac77c42-0258-433a-9002-a720f5316692" providerId="ADAL" clId="{56227126-62AE-446A-9528-BE451BE14F6F}" dt="2022-10-26T17:28:54.830" v="6203" actId="20577"/>
          <ac:spMkLst>
            <pc:docMk/>
            <pc:sldMk cId="1332639993" sldId="304"/>
            <ac:spMk id="9" creationId="{E815719F-B9F6-4063-AABE-EC1F829D29FF}"/>
          </ac:spMkLst>
        </pc:spChg>
      </pc:sldChg>
      <pc:sldChg chg="addSp delSp modSp mod ord modNotesTx">
        <pc:chgData name="Brian Bond" userId="eac77c42-0258-433a-9002-a720f5316692" providerId="ADAL" clId="{56227126-62AE-446A-9528-BE451BE14F6F}" dt="2022-10-23T05:10:18.872" v="4155" actId="1076"/>
        <pc:sldMkLst>
          <pc:docMk/>
          <pc:sldMk cId="1461570381" sldId="305"/>
        </pc:sldMkLst>
        <pc:spChg chg="mod">
          <ac:chgData name="Brian Bond" userId="eac77c42-0258-433a-9002-a720f5316692" providerId="ADAL" clId="{56227126-62AE-446A-9528-BE451BE14F6F}" dt="2022-10-05T16:40:23.477" v="2724" actId="20577"/>
          <ac:spMkLst>
            <pc:docMk/>
            <pc:sldMk cId="1461570381" sldId="305"/>
            <ac:spMk id="2" creationId="{3C36519C-37B0-411A-B0F1-10E7E4D2F5F8}"/>
          </ac:spMkLst>
        </pc:spChg>
        <pc:spChg chg="add mod">
          <ac:chgData name="Brian Bond" userId="eac77c42-0258-433a-9002-a720f5316692" providerId="ADAL" clId="{56227126-62AE-446A-9528-BE451BE14F6F}" dt="2022-10-23T05:10:18.872" v="4155" actId="1076"/>
          <ac:spMkLst>
            <pc:docMk/>
            <pc:sldMk cId="1461570381" sldId="305"/>
            <ac:spMk id="3" creationId="{C49F8E0F-4095-2247-CE23-F978CAE7A7B9}"/>
          </ac:spMkLst>
        </pc:spChg>
        <pc:spChg chg="del">
          <ac:chgData name="Brian Bond" userId="eac77c42-0258-433a-9002-a720f5316692" providerId="ADAL" clId="{56227126-62AE-446A-9528-BE451BE14F6F}" dt="2022-10-23T05:10:13.272" v="4153" actId="478"/>
          <ac:spMkLst>
            <pc:docMk/>
            <pc:sldMk cId="1461570381" sldId="305"/>
            <ac:spMk id="4" creationId="{BE60966C-188A-426A-8E32-116D06C1D993}"/>
          </ac:spMkLst>
        </pc:spChg>
        <pc:spChg chg="mod">
          <ac:chgData name="Brian Bond" userId="eac77c42-0258-433a-9002-a720f5316692" providerId="ADAL" clId="{56227126-62AE-446A-9528-BE451BE14F6F}" dt="2022-10-05T16:41:02.411" v="2795" actId="5793"/>
          <ac:spMkLst>
            <pc:docMk/>
            <pc:sldMk cId="1461570381" sldId="305"/>
            <ac:spMk id="9" creationId="{E1A123BF-0CA6-4A1B-A3DA-BB2096149B54}"/>
          </ac:spMkLst>
        </pc:spChg>
        <pc:picChg chg="del">
          <ac:chgData name="Brian Bond" userId="eac77c42-0258-433a-9002-a720f5316692" providerId="ADAL" clId="{56227126-62AE-446A-9528-BE451BE14F6F}" dt="2022-10-03T19:27:19.056" v="1157" actId="478"/>
          <ac:picMkLst>
            <pc:docMk/>
            <pc:sldMk cId="1461570381" sldId="305"/>
            <ac:picMk id="6" creationId="{59458D4A-5EF9-494F-82A6-24B99323DC83}"/>
          </ac:picMkLst>
        </pc:picChg>
      </pc:sldChg>
      <pc:sldChg chg="addSp delSp modSp mod ord">
        <pc:chgData name="Brian Bond" userId="eac77c42-0258-433a-9002-a720f5316692" providerId="ADAL" clId="{56227126-62AE-446A-9528-BE451BE14F6F}" dt="2022-10-23T05:08:46.504" v="4140" actId="14100"/>
        <pc:sldMkLst>
          <pc:docMk/>
          <pc:sldMk cId="2131415217" sldId="306"/>
        </pc:sldMkLst>
        <pc:spChg chg="mod">
          <ac:chgData name="Brian Bond" userId="eac77c42-0258-433a-9002-a720f5316692" providerId="ADAL" clId="{56227126-62AE-446A-9528-BE451BE14F6F}" dt="2022-10-23T05:04:31.524" v="4090" actId="20577"/>
          <ac:spMkLst>
            <pc:docMk/>
            <pc:sldMk cId="2131415217" sldId="306"/>
            <ac:spMk id="2" creationId="{3C36519C-37B0-411A-B0F1-10E7E4D2F5F8}"/>
          </ac:spMkLst>
        </pc:spChg>
        <pc:spChg chg="add mod">
          <ac:chgData name="Brian Bond" userId="eac77c42-0258-433a-9002-a720f5316692" providerId="ADAL" clId="{56227126-62AE-446A-9528-BE451BE14F6F}" dt="2022-10-23T05:08:46.504" v="4140" actId="14100"/>
          <ac:spMkLst>
            <pc:docMk/>
            <pc:sldMk cId="2131415217" sldId="306"/>
            <ac:spMk id="3" creationId="{E80BEAD9-F91D-0EA0-0E73-4D60893EEABC}"/>
          </ac:spMkLst>
        </pc:spChg>
        <pc:spChg chg="del">
          <ac:chgData name="Brian Bond" userId="eac77c42-0258-433a-9002-a720f5316692" providerId="ADAL" clId="{56227126-62AE-446A-9528-BE451BE14F6F}" dt="2022-10-23T05:08:41.263" v="4138" actId="478"/>
          <ac:spMkLst>
            <pc:docMk/>
            <pc:sldMk cId="2131415217" sldId="306"/>
            <ac:spMk id="4" creationId="{BE60966C-188A-426A-8E32-116D06C1D993}"/>
          </ac:spMkLst>
        </pc:spChg>
      </pc:sldChg>
      <pc:sldChg chg="modSp mod modNotesTx">
        <pc:chgData name="Brian Bond" userId="eac77c42-0258-433a-9002-a720f5316692" providerId="ADAL" clId="{56227126-62AE-446A-9528-BE451BE14F6F}" dt="2022-10-23T04:57:03.221" v="3965" actId="6549"/>
        <pc:sldMkLst>
          <pc:docMk/>
          <pc:sldMk cId="3970102134" sldId="307"/>
        </pc:sldMkLst>
        <pc:spChg chg="mod">
          <ac:chgData name="Brian Bond" userId="eac77c42-0258-433a-9002-a720f5316692" providerId="ADAL" clId="{56227126-62AE-446A-9528-BE451BE14F6F}" dt="2022-10-23T04:45:02.686" v="3450" actId="1076"/>
          <ac:spMkLst>
            <pc:docMk/>
            <pc:sldMk cId="3970102134" sldId="307"/>
            <ac:spMk id="6" creationId="{6F76104F-42FE-4676-9D8C-4E78313C8A2D}"/>
          </ac:spMkLst>
        </pc:spChg>
        <pc:spChg chg="mod">
          <ac:chgData name="Brian Bond" userId="eac77c42-0258-433a-9002-a720f5316692" providerId="ADAL" clId="{56227126-62AE-446A-9528-BE451BE14F6F}" dt="2022-10-23T04:44:46.030" v="3449" actId="1076"/>
          <ac:spMkLst>
            <pc:docMk/>
            <pc:sldMk cId="3970102134" sldId="307"/>
            <ac:spMk id="7" creationId="{ED80F73B-9F05-4B68-AE36-B71A748CB589}"/>
          </ac:spMkLst>
        </pc:spChg>
      </pc:sldChg>
      <pc:sldChg chg="addSp delSp modSp del mod">
        <pc:chgData name="Brian Bond" userId="eac77c42-0258-433a-9002-a720f5316692" providerId="ADAL" clId="{56227126-62AE-446A-9528-BE451BE14F6F}" dt="2022-10-03T19:25:40.337" v="1048" actId="47"/>
        <pc:sldMkLst>
          <pc:docMk/>
          <pc:sldMk cId="2001859262" sldId="308"/>
        </pc:sldMkLst>
        <pc:spChg chg="mod">
          <ac:chgData name="Brian Bond" userId="eac77c42-0258-433a-9002-a720f5316692" providerId="ADAL" clId="{56227126-62AE-446A-9528-BE451BE14F6F}" dt="2022-10-03T17:59:50.156" v="84" actId="20577"/>
          <ac:spMkLst>
            <pc:docMk/>
            <pc:sldMk cId="2001859262" sldId="308"/>
            <ac:spMk id="8" creationId="{6B6AF971-B748-4597-BEB7-210255CD373F}"/>
          </ac:spMkLst>
        </pc:spChg>
        <pc:picChg chg="add mod">
          <ac:chgData name="Brian Bond" userId="eac77c42-0258-433a-9002-a720f5316692" providerId="ADAL" clId="{56227126-62AE-446A-9528-BE451BE14F6F}" dt="2022-10-03T18:04:29.537" v="97" actId="1076"/>
          <ac:picMkLst>
            <pc:docMk/>
            <pc:sldMk cId="2001859262" sldId="308"/>
            <ac:picMk id="3" creationId="{8B76C858-9B4A-55B7-FD43-E30E4E4BA5DB}"/>
          </ac:picMkLst>
        </pc:picChg>
        <pc:picChg chg="del">
          <ac:chgData name="Brian Bond" userId="eac77c42-0258-433a-9002-a720f5316692" providerId="ADAL" clId="{56227126-62AE-446A-9528-BE451BE14F6F}" dt="2022-10-03T17:59:54.201" v="85" actId="478"/>
          <ac:picMkLst>
            <pc:docMk/>
            <pc:sldMk cId="2001859262" sldId="308"/>
            <ac:picMk id="6" creationId="{D67C8D92-FB05-4836-AE51-13C045260259}"/>
          </ac:picMkLst>
        </pc:picChg>
        <pc:picChg chg="del">
          <ac:chgData name="Brian Bond" userId="eac77c42-0258-433a-9002-a720f5316692" providerId="ADAL" clId="{56227126-62AE-446A-9528-BE451BE14F6F}" dt="2022-10-03T17:59:54.777" v="86" actId="478"/>
          <ac:picMkLst>
            <pc:docMk/>
            <pc:sldMk cId="2001859262" sldId="308"/>
            <ac:picMk id="7" creationId="{0544ECAD-8FDE-49E9-AAE0-7D6E1EFB4AD7}"/>
          </ac:picMkLst>
        </pc:picChg>
        <pc:picChg chg="add mod">
          <ac:chgData name="Brian Bond" userId="eac77c42-0258-433a-9002-a720f5316692" providerId="ADAL" clId="{56227126-62AE-446A-9528-BE451BE14F6F}" dt="2022-10-03T18:04:27.946" v="96" actId="1076"/>
          <ac:picMkLst>
            <pc:docMk/>
            <pc:sldMk cId="2001859262" sldId="308"/>
            <ac:picMk id="10" creationId="{EB141BD7-304E-89B8-B6B8-B63DDD45EB3E}"/>
          </ac:picMkLst>
        </pc:picChg>
        <pc:picChg chg="add mod">
          <ac:chgData name="Brian Bond" userId="eac77c42-0258-433a-9002-a720f5316692" providerId="ADAL" clId="{56227126-62AE-446A-9528-BE451BE14F6F}" dt="2022-10-03T18:03:40.609" v="92" actId="1076"/>
          <ac:picMkLst>
            <pc:docMk/>
            <pc:sldMk cId="2001859262" sldId="308"/>
            <ac:picMk id="12" creationId="{1760B9A6-9E67-5F3F-3924-DBF9C1727172}"/>
          </ac:picMkLst>
        </pc:picChg>
      </pc:sldChg>
      <pc:sldChg chg="del">
        <pc:chgData name="Brian Bond" userId="eac77c42-0258-433a-9002-a720f5316692" providerId="ADAL" clId="{56227126-62AE-446A-9528-BE451BE14F6F}" dt="2022-10-03T18:03:47.852" v="93" actId="47"/>
        <pc:sldMkLst>
          <pc:docMk/>
          <pc:sldMk cId="4995195" sldId="309"/>
        </pc:sldMkLst>
      </pc:sldChg>
      <pc:sldChg chg="addSp delSp modSp mod delAnim modNotesTx">
        <pc:chgData name="Brian Bond" userId="eac77c42-0258-433a-9002-a720f5316692" providerId="ADAL" clId="{56227126-62AE-446A-9528-BE451BE14F6F}" dt="2022-10-27T14:49:20.810" v="6636" actId="1076"/>
        <pc:sldMkLst>
          <pc:docMk/>
          <pc:sldMk cId="1640327225" sldId="310"/>
        </pc:sldMkLst>
        <pc:spChg chg="add mod">
          <ac:chgData name="Brian Bond" userId="eac77c42-0258-433a-9002-a720f5316692" providerId="ADAL" clId="{56227126-62AE-446A-9528-BE451BE14F6F}" dt="2022-10-23T05:07:33.216" v="4119"/>
          <ac:spMkLst>
            <pc:docMk/>
            <pc:sldMk cId="1640327225" sldId="310"/>
            <ac:spMk id="2" creationId="{4812E256-7C3B-322D-D2F7-6E3831824F7D}"/>
          </ac:spMkLst>
        </pc:spChg>
        <pc:spChg chg="mod">
          <ac:chgData name="Brian Bond" userId="eac77c42-0258-433a-9002-a720f5316692" providerId="ADAL" clId="{56227126-62AE-446A-9528-BE451BE14F6F}" dt="2022-10-27T14:49:11.782" v="6633" actId="14100"/>
          <ac:spMkLst>
            <pc:docMk/>
            <pc:sldMk cId="1640327225" sldId="310"/>
            <ac:spMk id="7" creationId="{E833C226-7C6A-48B2-A3B7-A62CC135CBF1}"/>
          </ac:spMkLst>
        </pc:spChg>
        <pc:spChg chg="del">
          <ac:chgData name="Brian Bond" userId="eac77c42-0258-433a-9002-a720f5316692" providerId="ADAL" clId="{56227126-62AE-446A-9528-BE451BE14F6F}" dt="2022-10-03T18:28:31.362" v="524" actId="478"/>
          <ac:spMkLst>
            <pc:docMk/>
            <pc:sldMk cId="1640327225" sldId="310"/>
            <ac:spMk id="10" creationId="{61AA8618-2532-4302-AF01-4EDFBBBF1DA4}"/>
          </ac:spMkLst>
        </pc:spChg>
        <pc:spChg chg="del mod">
          <ac:chgData name="Brian Bond" userId="eac77c42-0258-433a-9002-a720f5316692" providerId="ADAL" clId="{56227126-62AE-446A-9528-BE451BE14F6F}" dt="2022-10-03T18:28:30.517" v="523"/>
          <ac:spMkLst>
            <pc:docMk/>
            <pc:sldMk cId="1640327225" sldId="310"/>
            <ac:spMk id="16" creationId="{F3E5AC85-9166-45EF-A471-D6CC2B5E91E0}"/>
          </ac:spMkLst>
        </pc:spChg>
        <pc:spChg chg="del mod">
          <ac:chgData name="Brian Bond" userId="eac77c42-0258-433a-9002-a720f5316692" providerId="ADAL" clId="{56227126-62AE-446A-9528-BE451BE14F6F}" dt="2022-10-03T18:28:30.515" v="521" actId="478"/>
          <ac:spMkLst>
            <pc:docMk/>
            <pc:sldMk cId="1640327225" sldId="310"/>
            <ac:spMk id="23" creationId="{5D6AF7E2-F88A-44C3-8314-7E2D0C24A372}"/>
          </ac:spMkLst>
        </pc:spChg>
        <pc:spChg chg="mod">
          <ac:chgData name="Brian Bond" userId="eac77c42-0258-433a-9002-a720f5316692" providerId="ADAL" clId="{56227126-62AE-446A-9528-BE451BE14F6F}" dt="2022-10-03T18:28:22.034" v="519" actId="1076"/>
          <ac:spMkLst>
            <pc:docMk/>
            <pc:sldMk cId="1640327225" sldId="310"/>
            <ac:spMk id="24" creationId="{1D211154-8CAE-45C1-BF65-A20067990E5D}"/>
          </ac:spMkLst>
        </pc:spChg>
        <pc:grpChg chg="del">
          <ac:chgData name="Brian Bond" userId="eac77c42-0258-433a-9002-a720f5316692" providerId="ADAL" clId="{56227126-62AE-446A-9528-BE451BE14F6F}" dt="2022-10-03T18:04:00.030" v="94" actId="478"/>
          <ac:grpSpMkLst>
            <pc:docMk/>
            <pc:sldMk cId="1640327225" sldId="310"/>
            <ac:grpSpMk id="2" creationId="{1F2C14A2-281E-4BFE-83C5-D2BA780BA1D0}"/>
          </ac:grpSpMkLst>
        </pc:grpChg>
        <pc:grpChg chg="del">
          <ac:chgData name="Brian Bond" userId="eac77c42-0258-433a-9002-a720f5316692" providerId="ADAL" clId="{56227126-62AE-446A-9528-BE451BE14F6F}" dt="2022-10-03T18:27:53.492" v="506" actId="478"/>
          <ac:grpSpMkLst>
            <pc:docMk/>
            <pc:sldMk cId="1640327225" sldId="310"/>
            <ac:grpSpMk id="39" creationId="{EA590A84-49E6-4E5D-8A42-00840B719A18}"/>
          </ac:grpSpMkLst>
        </pc:grpChg>
        <pc:picChg chg="add mod">
          <ac:chgData name="Brian Bond" userId="eac77c42-0258-433a-9002-a720f5316692" providerId="ADAL" clId="{56227126-62AE-446A-9528-BE451BE14F6F}" dt="2022-10-27T14:49:20.810" v="6636" actId="1076"/>
          <ac:picMkLst>
            <pc:docMk/>
            <pc:sldMk cId="1640327225" sldId="310"/>
            <ac:picMk id="4" creationId="{DB1A93E0-B58C-64C6-7B6A-2321006492FA}"/>
          </ac:picMkLst>
        </pc:picChg>
        <pc:cxnChg chg="del mod">
          <ac:chgData name="Brian Bond" userId="eac77c42-0258-433a-9002-a720f5316692" providerId="ADAL" clId="{56227126-62AE-446A-9528-BE451BE14F6F}" dt="2022-10-03T18:28:32.418" v="525" actId="478"/>
          <ac:cxnSpMkLst>
            <pc:docMk/>
            <pc:sldMk cId="1640327225" sldId="310"/>
            <ac:cxnSpMk id="14" creationId="{878CAB85-080B-49BF-8CBF-A2DC37ABD585}"/>
          </ac:cxnSpMkLst>
        </pc:cxnChg>
      </pc:sldChg>
      <pc:sldChg chg="del">
        <pc:chgData name="Brian Bond" userId="eac77c42-0258-433a-9002-a720f5316692" providerId="ADAL" clId="{56227126-62AE-446A-9528-BE451BE14F6F}" dt="2022-10-03T18:28:51.113" v="528" actId="47"/>
        <pc:sldMkLst>
          <pc:docMk/>
          <pc:sldMk cId="717411108" sldId="311"/>
        </pc:sldMkLst>
      </pc:sldChg>
      <pc:sldChg chg="delSp modSp mod ord delAnim modAnim modNotesTx">
        <pc:chgData name="Brian Bond" userId="eac77c42-0258-433a-9002-a720f5316692" providerId="ADAL" clId="{56227126-62AE-446A-9528-BE451BE14F6F}" dt="2022-10-26T17:17:51.867" v="5949"/>
        <pc:sldMkLst>
          <pc:docMk/>
          <pc:sldMk cId="3826356112" sldId="312"/>
        </pc:sldMkLst>
        <pc:spChg chg="mod">
          <ac:chgData name="Brian Bond" userId="eac77c42-0258-433a-9002-a720f5316692" providerId="ADAL" clId="{56227126-62AE-446A-9528-BE451BE14F6F}" dt="2022-10-23T05:06:48.253" v="4111" actId="1076"/>
          <ac:spMkLst>
            <pc:docMk/>
            <pc:sldMk cId="3826356112" sldId="312"/>
            <ac:spMk id="4" creationId="{BEA18F3B-F1BF-40B9-847A-AA0C24E2C570}"/>
          </ac:spMkLst>
        </pc:spChg>
        <pc:spChg chg="mod">
          <ac:chgData name="Brian Bond" userId="eac77c42-0258-433a-9002-a720f5316692" providerId="ADAL" clId="{56227126-62AE-446A-9528-BE451BE14F6F}" dt="2022-10-03T18:31:15.746" v="657" actId="6549"/>
          <ac:spMkLst>
            <pc:docMk/>
            <pc:sldMk cId="3826356112" sldId="312"/>
            <ac:spMk id="6" creationId="{9593B19D-D380-4569-A8F7-F128548EA386}"/>
          </ac:spMkLst>
        </pc:spChg>
        <pc:spChg chg="mod">
          <ac:chgData name="Brian Bond" userId="eac77c42-0258-433a-9002-a720f5316692" providerId="ADAL" clId="{56227126-62AE-446A-9528-BE451BE14F6F}" dt="2022-10-05T16:23:34.100" v="2142" actId="20577"/>
          <ac:spMkLst>
            <pc:docMk/>
            <pc:sldMk cId="3826356112" sldId="312"/>
            <ac:spMk id="7" creationId="{21E9FA0B-0DCA-460F-A332-4D7B9E22F94E}"/>
          </ac:spMkLst>
        </pc:spChg>
        <pc:spChg chg="del">
          <ac:chgData name="Brian Bond" userId="eac77c42-0258-433a-9002-a720f5316692" providerId="ADAL" clId="{56227126-62AE-446A-9528-BE451BE14F6F}" dt="2022-10-03T18:50:07.268" v="662" actId="478"/>
          <ac:spMkLst>
            <pc:docMk/>
            <pc:sldMk cId="3826356112" sldId="312"/>
            <ac:spMk id="63" creationId="{70D42470-F59F-4009-9A28-1EDE24BD6C89}"/>
          </ac:spMkLst>
        </pc:spChg>
        <pc:grpChg chg="del">
          <ac:chgData name="Brian Bond" userId="eac77c42-0258-433a-9002-a720f5316692" providerId="ADAL" clId="{56227126-62AE-446A-9528-BE451BE14F6F}" dt="2022-10-03T18:50:04.498" v="661" actId="478"/>
          <ac:grpSpMkLst>
            <pc:docMk/>
            <pc:sldMk cId="3826356112" sldId="312"/>
            <ac:grpSpMk id="1036" creationId="{2342EBAF-D6EB-4E18-B317-64AD967E2967}"/>
          </ac:grpSpMkLst>
        </pc:grpChg>
        <pc:grpChg chg="del">
          <ac:chgData name="Brian Bond" userId="eac77c42-0258-433a-9002-a720f5316692" providerId="ADAL" clId="{56227126-62AE-446A-9528-BE451BE14F6F}" dt="2022-10-03T18:50:04.498" v="661" actId="478"/>
          <ac:grpSpMkLst>
            <pc:docMk/>
            <pc:sldMk cId="3826356112" sldId="312"/>
            <ac:grpSpMk id="1037" creationId="{C6F9A40F-537D-4BD4-87EF-BF831624146E}"/>
          </ac:grpSpMkLst>
        </pc:grpChg>
        <pc:grpChg chg="del">
          <ac:chgData name="Brian Bond" userId="eac77c42-0258-433a-9002-a720f5316692" providerId="ADAL" clId="{56227126-62AE-446A-9528-BE451BE14F6F}" dt="2022-10-03T18:50:01.301" v="660" actId="478"/>
          <ac:grpSpMkLst>
            <pc:docMk/>
            <pc:sldMk cId="3826356112" sldId="312"/>
            <ac:grpSpMk id="1038" creationId="{92BDD474-D81F-4762-B672-14FC1D3C4EBC}"/>
          </ac:grpSpMkLst>
        </pc:grpChg>
        <pc:picChg chg="del">
          <ac:chgData name="Brian Bond" userId="eac77c42-0258-433a-9002-a720f5316692" providerId="ADAL" clId="{56227126-62AE-446A-9528-BE451BE14F6F}" dt="2022-10-03T18:50:04.498" v="661" actId="478"/>
          <ac:picMkLst>
            <pc:docMk/>
            <pc:sldMk cId="3826356112" sldId="312"/>
            <ac:picMk id="1026" creationId="{53069FEE-1DC2-4A6B-A808-DAEC0352DE98}"/>
          </ac:picMkLst>
        </pc:picChg>
        <pc:cxnChg chg="mod">
          <ac:chgData name="Brian Bond" userId="eac77c42-0258-433a-9002-a720f5316692" providerId="ADAL" clId="{56227126-62AE-446A-9528-BE451BE14F6F}" dt="2022-10-03T18:50:01.301" v="660" actId="478"/>
          <ac:cxnSpMkLst>
            <pc:docMk/>
            <pc:sldMk cId="3826356112" sldId="312"/>
            <ac:cxnSpMk id="79" creationId="{CD977088-2782-4168-8385-E83B98E68C2A}"/>
          </ac:cxnSpMkLst>
        </pc:cxnChg>
        <pc:cxnChg chg="mod">
          <ac:chgData name="Brian Bond" userId="eac77c42-0258-433a-9002-a720f5316692" providerId="ADAL" clId="{56227126-62AE-446A-9528-BE451BE14F6F}" dt="2022-10-03T18:50:01.301" v="660" actId="478"/>
          <ac:cxnSpMkLst>
            <pc:docMk/>
            <pc:sldMk cId="3826356112" sldId="312"/>
            <ac:cxnSpMk id="1031" creationId="{4516A133-64F7-4E72-98EC-3879F3DA3B39}"/>
          </ac:cxnSpMkLst>
        </pc:cxnChg>
      </pc:sldChg>
      <pc:sldChg chg="del">
        <pc:chgData name="Brian Bond" userId="eac77c42-0258-433a-9002-a720f5316692" providerId="ADAL" clId="{56227126-62AE-446A-9528-BE451BE14F6F}" dt="2022-10-03T19:15:36.967" v="836" actId="47"/>
        <pc:sldMkLst>
          <pc:docMk/>
          <pc:sldMk cId="3546978189" sldId="313"/>
        </pc:sldMkLst>
      </pc:sldChg>
      <pc:sldChg chg="addSp delSp modSp mod ord modNotesTx">
        <pc:chgData name="Brian Bond" userId="eac77c42-0258-433a-9002-a720f5316692" providerId="ADAL" clId="{56227126-62AE-446A-9528-BE451BE14F6F}" dt="2022-10-26T19:00:04.126" v="6468" actId="1076"/>
        <pc:sldMkLst>
          <pc:docMk/>
          <pc:sldMk cId="1026658823" sldId="314"/>
        </pc:sldMkLst>
        <pc:spChg chg="mod">
          <ac:chgData name="Brian Bond" userId="eac77c42-0258-433a-9002-a720f5316692" providerId="ADAL" clId="{56227126-62AE-446A-9528-BE451BE14F6F}" dt="2022-10-26T18:59:57.887" v="6466" actId="14100"/>
          <ac:spMkLst>
            <pc:docMk/>
            <pc:sldMk cId="1026658823" sldId="314"/>
            <ac:spMk id="2" creationId="{E0650C24-F4E4-4664-88C4-4D3C18F9C179}"/>
          </ac:spMkLst>
        </pc:spChg>
        <pc:spChg chg="mod">
          <ac:chgData name="Brian Bond" userId="eac77c42-0258-433a-9002-a720f5316692" providerId="ADAL" clId="{56227126-62AE-446A-9528-BE451BE14F6F}" dt="2022-10-26T19:00:01.849" v="6467" actId="1076"/>
          <ac:spMkLst>
            <pc:docMk/>
            <pc:sldMk cId="1026658823" sldId="314"/>
            <ac:spMk id="3" creationId="{FCB3C2C3-AD25-43A3-9EE9-8E64FA16936C}"/>
          </ac:spMkLst>
        </pc:spChg>
        <pc:spChg chg="del">
          <ac:chgData name="Brian Bond" userId="eac77c42-0258-433a-9002-a720f5316692" providerId="ADAL" clId="{56227126-62AE-446A-9528-BE451BE14F6F}" dt="2022-10-23T05:09:30.521" v="4148" actId="478"/>
          <ac:spMkLst>
            <pc:docMk/>
            <pc:sldMk cId="1026658823" sldId="314"/>
            <ac:spMk id="4" creationId="{946351BE-3EB6-4A10-93EC-FC023EE4BF87}"/>
          </ac:spMkLst>
        </pc:spChg>
        <pc:spChg chg="add mod">
          <ac:chgData name="Brian Bond" userId="eac77c42-0258-433a-9002-a720f5316692" providerId="ADAL" clId="{56227126-62AE-446A-9528-BE451BE14F6F}" dt="2022-10-23T05:09:31.353" v="4149"/>
          <ac:spMkLst>
            <pc:docMk/>
            <pc:sldMk cId="1026658823" sldId="314"/>
            <ac:spMk id="6" creationId="{731D6DED-1FAB-D9D4-25BF-C7D51CB7D313}"/>
          </ac:spMkLst>
        </pc:spChg>
        <pc:picChg chg="add mod">
          <ac:chgData name="Brian Bond" userId="eac77c42-0258-433a-9002-a720f5316692" providerId="ADAL" clId="{56227126-62AE-446A-9528-BE451BE14F6F}" dt="2022-10-26T19:00:04.126" v="6468" actId="1076"/>
          <ac:picMkLst>
            <pc:docMk/>
            <pc:sldMk cId="1026658823" sldId="314"/>
            <ac:picMk id="7" creationId="{EB181F4A-2654-5AFC-ECD6-317265750774}"/>
          </ac:picMkLst>
        </pc:picChg>
      </pc:sldChg>
      <pc:sldChg chg="addSp delSp modSp mod ord modNotesTx">
        <pc:chgData name="Brian Bond" userId="eac77c42-0258-433a-9002-a720f5316692" providerId="ADAL" clId="{56227126-62AE-446A-9528-BE451BE14F6F}" dt="2022-10-26T17:07:46.878" v="5936"/>
        <pc:sldMkLst>
          <pc:docMk/>
          <pc:sldMk cId="653108808" sldId="315"/>
        </pc:sldMkLst>
        <pc:spChg chg="mod">
          <ac:chgData name="Brian Bond" userId="eac77c42-0258-433a-9002-a720f5316692" providerId="ADAL" clId="{56227126-62AE-446A-9528-BE451BE14F6F}" dt="2022-10-03T18:29:09.976" v="530"/>
          <ac:spMkLst>
            <pc:docMk/>
            <pc:sldMk cId="653108808" sldId="315"/>
            <ac:spMk id="2" creationId="{B64ADAEB-9DF9-4503-B793-FA758FFE3C45}"/>
          </ac:spMkLst>
        </pc:spChg>
        <pc:spChg chg="mod">
          <ac:chgData name="Brian Bond" userId="eac77c42-0258-433a-9002-a720f5316692" providerId="ADAL" clId="{56227126-62AE-446A-9528-BE451BE14F6F}" dt="2022-10-26T17:07:39.354" v="5934" actId="20577"/>
          <ac:spMkLst>
            <pc:docMk/>
            <pc:sldMk cId="653108808" sldId="315"/>
            <ac:spMk id="3" creationId="{AFD97319-E7F1-4365-B023-D3C46D1BD3B2}"/>
          </ac:spMkLst>
        </pc:spChg>
        <pc:spChg chg="del mod">
          <ac:chgData name="Brian Bond" userId="eac77c42-0258-433a-9002-a720f5316692" providerId="ADAL" clId="{56227126-62AE-446A-9528-BE451BE14F6F}" dt="2022-10-23T05:08:59.599" v="4142" actId="478"/>
          <ac:spMkLst>
            <pc:docMk/>
            <pc:sldMk cId="653108808" sldId="315"/>
            <ac:spMk id="4" creationId="{3E2861CB-A185-47E0-96DC-FC4C7D2EB5D7}"/>
          </ac:spMkLst>
        </pc:spChg>
        <pc:spChg chg="add mod">
          <ac:chgData name="Brian Bond" userId="eac77c42-0258-433a-9002-a720f5316692" providerId="ADAL" clId="{56227126-62AE-446A-9528-BE451BE14F6F}" dt="2022-10-23T05:09:00.046" v="4143"/>
          <ac:spMkLst>
            <pc:docMk/>
            <pc:sldMk cId="653108808" sldId="315"/>
            <ac:spMk id="6" creationId="{5C5A41B6-8A1C-946B-EFE1-99C9894CCC4B}"/>
          </ac:spMkLst>
        </pc:spChg>
        <pc:picChg chg="del">
          <ac:chgData name="Brian Bond" userId="eac77c42-0258-433a-9002-a720f5316692" providerId="ADAL" clId="{56227126-62AE-446A-9528-BE451BE14F6F}" dt="2022-10-03T18:30:05.008" v="601" actId="478"/>
          <ac:picMkLst>
            <pc:docMk/>
            <pc:sldMk cId="653108808" sldId="315"/>
            <ac:picMk id="2050" creationId="{49F69F13-E738-40C9-9476-F275AF7DF27A}"/>
          </ac:picMkLst>
        </pc:picChg>
      </pc:sldChg>
      <pc:sldChg chg="del">
        <pc:chgData name="Brian Bond" userId="eac77c42-0258-433a-9002-a720f5316692" providerId="ADAL" clId="{56227126-62AE-446A-9528-BE451BE14F6F}" dt="2022-10-03T19:15:46.593" v="842" actId="47"/>
        <pc:sldMkLst>
          <pc:docMk/>
          <pc:sldMk cId="966499239" sldId="316"/>
        </pc:sldMkLst>
      </pc:sldChg>
      <pc:sldChg chg="del">
        <pc:chgData name="Brian Bond" userId="eac77c42-0258-433a-9002-a720f5316692" providerId="ADAL" clId="{56227126-62AE-446A-9528-BE451BE14F6F}" dt="2022-10-03T18:51:24.062" v="826" actId="47"/>
        <pc:sldMkLst>
          <pc:docMk/>
          <pc:sldMk cId="3461638867" sldId="317"/>
        </pc:sldMkLst>
      </pc:sldChg>
      <pc:sldChg chg="del">
        <pc:chgData name="Brian Bond" userId="eac77c42-0258-433a-9002-a720f5316692" providerId="ADAL" clId="{56227126-62AE-446A-9528-BE451BE14F6F}" dt="2022-10-03T19:15:38.218" v="837" actId="47"/>
        <pc:sldMkLst>
          <pc:docMk/>
          <pc:sldMk cId="844141360" sldId="318"/>
        </pc:sldMkLst>
      </pc:sldChg>
      <pc:sldChg chg="del">
        <pc:chgData name="Brian Bond" userId="eac77c42-0258-433a-9002-a720f5316692" providerId="ADAL" clId="{56227126-62AE-446A-9528-BE451BE14F6F}" dt="2022-10-03T19:15:40.062" v="838" actId="47"/>
        <pc:sldMkLst>
          <pc:docMk/>
          <pc:sldMk cId="836900253" sldId="319"/>
        </pc:sldMkLst>
      </pc:sldChg>
      <pc:sldChg chg="del">
        <pc:chgData name="Brian Bond" userId="eac77c42-0258-433a-9002-a720f5316692" providerId="ADAL" clId="{56227126-62AE-446A-9528-BE451BE14F6F}" dt="2022-10-03T19:15:42.322" v="840" actId="47"/>
        <pc:sldMkLst>
          <pc:docMk/>
          <pc:sldMk cId="1884480245" sldId="320"/>
        </pc:sldMkLst>
      </pc:sldChg>
      <pc:sldChg chg="del">
        <pc:chgData name="Brian Bond" userId="eac77c42-0258-433a-9002-a720f5316692" providerId="ADAL" clId="{56227126-62AE-446A-9528-BE451BE14F6F}" dt="2022-10-03T19:15:44.080" v="841" actId="47"/>
        <pc:sldMkLst>
          <pc:docMk/>
          <pc:sldMk cId="1531518744" sldId="321"/>
        </pc:sldMkLst>
      </pc:sldChg>
      <pc:sldChg chg="addSp delSp modSp add mod ord modNotesTx">
        <pc:chgData name="Brian Bond" userId="eac77c42-0258-433a-9002-a720f5316692" providerId="ADAL" clId="{56227126-62AE-446A-9528-BE451BE14F6F}" dt="2022-10-23T05:27:08.300" v="4175" actId="20577"/>
        <pc:sldMkLst>
          <pc:docMk/>
          <pc:sldMk cId="2429870727" sldId="322"/>
        </pc:sldMkLst>
        <pc:spChg chg="add mod">
          <ac:chgData name="Brian Bond" userId="eac77c42-0258-433a-9002-a720f5316692" providerId="ADAL" clId="{56227126-62AE-446A-9528-BE451BE14F6F}" dt="2022-10-23T05:08:14.408" v="4134"/>
          <ac:spMkLst>
            <pc:docMk/>
            <pc:sldMk cId="2429870727" sldId="322"/>
            <ac:spMk id="2" creationId="{F0B6DAB3-A4B1-5FC4-FF55-8ED90FCB3FB8}"/>
          </ac:spMkLst>
        </pc:spChg>
        <pc:spChg chg="del">
          <ac:chgData name="Brian Bond" userId="eac77c42-0258-433a-9002-a720f5316692" providerId="ADAL" clId="{56227126-62AE-446A-9528-BE451BE14F6F}" dt="2022-10-23T05:08:13.207" v="4133" actId="478"/>
          <ac:spMkLst>
            <pc:docMk/>
            <pc:sldMk cId="2429870727" sldId="322"/>
            <ac:spMk id="4" creationId="{1EBABC39-75E9-45CF-BD78-052070CC547D}"/>
          </ac:spMkLst>
        </pc:spChg>
        <pc:spChg chg="mod">
          <ac:chgData name="Brian Bond" userId="eac77c42-0258-433a-9002-a720f5316692" providerId="ADAL" clId="{56227126-62AE-446A-9528-BE451BE14F6F}" dt="2022-10-23T04:46:38.357" v="3475" actId="14100"/>
          <ac:spMkLst>
            <pc:docMk/>
            <pc:sldMk cId="2429870727" sldId="322"/>
            <ac:spMk id="6" creationId="{6F76104F-42FE-4676-9D8C-4E78313C8A2D}"/>
          </ac:spMkLst>
        </pc:spChg>
        <pc:spChg chg="mod">
          <ac:chgData name="Brian Bond" userId="eac77c42-0258-433a-9002-a720f5316692" providerId="ADAL" clId="{56227126-62AE-446A-9528-BE451BE14F6F}" dt="2022-10-23T05:27:08.300" v="4175" actId="20577"/>
          <ac:spMkLst>
            <pc:docMk/>
            <pc:sldMk cId="2429870727" sldId="322"/>
            <ac:spMk id="7" creationId="{ED80F73B-9F05-4B68-AE36-B71A748CB589}"/>
          </ac:spMkLst>
        </pc:spChg>
      </pc:sldChg>
      <pc:sldChg chg="addSp delSp modSp add mod modNotesTx">
        <pc:chgData name="Brian Bond" userId="eac77c42-0258-433a-9002-a720f5316692" providerId="ADAL" clId="{56227126-62AE-446A-9528-BE451BE14F6F}" dt="2022-10-27T14:52:46.142" v="6648" actId="14100"/>
        <pc:sldMkLst>
          <pc:docMk/>
          <pc:sldMk cId="1944502662" sldId="323"/>
        </pc:sldMkLst>
        <pc:spChg chg="add mod">
          <ac:chgData name="Brian Bond" userId="eac77c42-0258-433a-9002-a720f5316692" providerId="ADAL" clId="{56227126-62AE-446A-9528-BE451BE14F6F}" dt="2022-10-23T05:07:44.990" v="4123"/>
          <ac:spMkLst>
            <pc:docMk/>
            <pc:sldMk cId="1944502662" sldId="323"/>
            <ac:spMk id="2" creationId="{2C4A8769-9C2B-DD8D-8FDB-47D8FDD08B05}"/>
          </ac:spMkLst>
        </pc:spChg>
        <pc:spChg chg="del">
          <ac:chgData name="Brian Bond" userId="eac77c42-0258-433a-9002-a720f5316692" providerId="ADAL" clId="{56227126-62AE-446A-9528-BE451BE14F6F}" dt="2022-10-23T05:07:43.862" v="4122" actId="478"/>
          <ac:spMkLst>
            <pc:docMk/>
            <pc:sldMk cId="1944502662" sldId="323"/>
            <ac:spMk id="4" creationId="{1EBABC39-75E9-45CF-BD78-052070CC547D}"/>
          </ac:spMkLst>
        </pc:spChg>
        <pc:spChg chg="mod">
          <ac:chgData name="Brian Bond" userId="eac77c42-0258-433a-9002-a720f5316692" providerId="ADAL" clId="{56227126-62AE-446A-9528-BE451BE14F6F}" dt="2022-10-23T04:47:08.478" v="3492" actId="14100"/>
          <ac:spMkLst>
            <pc:docMk/>
            <pc:sldMk cId="1944502662" sldId="323"/>
            <ac:spMk id="6" creationId="{6F76104F-42FE-4676-9D8C-4E78313C8A2D}"/>
          </ac:spMkLst>
        </pc:spChg>
        <pc:spChg chg="mod">
          <ac:chgData name="Brian Bond" userId="eac77c42-0258-433a-9002-a720f5316692" providerId="ADAL" clId="{56227126-62AE-446A-9528-BE451BE14F6F}" dt="2022-10-27T14:52:26.394" v="6641" actId="14100"/>
          <ac:spMkLst>
            <pc:docMk/>
            <pc:sldMk cId="1944502662" sldId="323"/>
            <ac:spMk id="7" creationId="{ED80F73B-9F05-4B68-AE36-B71A748CB589}"/>
          </ac:spMkLst>
        </pc:spChg>
        <pc:spChg chg="add mod">
          <ac:chgData name="Brian Bond" userId="eac77c42-0258-433a-9002-a720f5316692" providerId="ADAL" clId="{56227126-62AE-446A-9528-BE451BE14F6F}" dt="2022-10-27T14:52:37.645" v="6645" actId="14100"/>
          <ac:spMkLst>
            <pc:docMk/>
            <pc:sldMk cId="1944502662" sldId="323"/>
            <ac:spMk id="9" creationId="{B0359BDE-4C6E-0F5F-24D2-BA4D3FB4655F}"/>
          </ac:spMkLst>
        </pc:spChg>
        <pc:picChg chg="add mod">
          <ac:chgData name="Brian Bond" userId="eac77c42-0258-433a-9002-a720f5316692" providerId="ADAL" clId="{56227126-62AE-446A-9528-BE451BE14F6F}" dt="2022-10-27T14:52:46.142" v="6648" actId="14100"/>
          <ac:picMkLst>
            <pc:docMk/>
            <pc:sldMk cId="1944502662" sldId="323"/>
            <ac:picMk id="4" creationId="{012F7026-ECBD-1382-61F1-5DB1E660E618}"/>
          </ac:picMkLst>
        </pc:picChg>
      </pc:sldChg>
      <pc:sldChg chg="addSp delSp modSp del mod ord">
        <pc:chgData name="Brian Bond" userId="eac77c42-0258-433a-9002-a720f5316692" providerId="ADAL" clId="{56227126-62AE-446A-9528-BE451BE14F6F}" dt="2022-10-23T05:06:34.630" v="4110" actId="47"/>
        <pc:sldMkLst>
          <pc:docMk/>
          <pc:sldMk cId="1654183710" sldId="324"/>
        </pc:sldMkLst>
        <pc:spChg chg="mod">
          <ac:chgData name="Brian Bond" userId="eac77c42-0258-433a-9002-a720f5316692" providerId="ADAL" clId="{56227126-62AE-446A-9528-BE451BE14F6F}" dt="2022-10-23T05:05:28.974" v="4097" actId="21"/>
          <ac:spMkLst>
            <pc:docMk/>
            <pc:sldMk cId="1654183710" sldId="324"/>
            <ac:spMk id="2" creationId="{6A616E33-79B0-4B7D-935A-F4C422B56EC2}"/>
          </ac:spMkLst>
        </pc:spChg>
        <pc:spChg chg="del">
          <ac:chgData name="Brian Bond" userId="eac77c42-0258-433a-9002-a720f5316692" providerId="ADAL" clId="{56227126-62AE-446A-9528-BE451BE14F6F}" dt="2022-10-23T05:05:37.696" v="4099" actId="21"/>
          <ac:spMkLst>
            <pc:docMk/>
            <pc:sldMk cId="1654183710" sldId="324"/>
            <ac:spMk id="3" creationId="{595AA36D-2E24-48F3-9D18-5C557C290529}"/>
          </ac:spMkLst>
        </pc:spChg>
        <pc:spChg chg="add del mod">
          <ac:chgData name="Brian Bond" userId="eac77c42-0258-433a-9002-a720f5316692" providerId="ADAL" clId="{56227126-62AE-446A-9528-BE451BE14F6F}" dt="2022-10-23T05:06:00.069" v="4107" actId="478"/>
          <ac:spMkLst>
            <pc:docMk/>
            <pc:sldMk cId="1654183710" sldId="324"/>
            <ac:spMk id="8" creationId="{7416D805-E154-C100-BAD8-7925A81B26DF}"/>
          </ac:spMkLst>
        </pc:spChg>
      </pc:sldChg>
      <pc:sldChg chg="addSp delSp modSp mod">
        <pc:chgData name="Brian Bond" userId="eac77c42-0258-433a-9002-a720f5316692" providerId="ADAL" clId="{56227126-62AE-446A-9528-BE451BE14F6F}" dt="2022-10-23T05:09:14.655" v="4145"/>
        <pc:sldMkLst>
          <pc:docMk/>
          <pc:sldMk cId="4053782752" sldId="325"/>
        </pc:sldMkLst>
        <pc:spChg chg="add mod">
          <ac:chgData name="Brian Bond" userId="eac77c42-0258-433a-9002-a720f5316692" providerId="ADAL" clId="{56227126-62AE-446A-9528-BE451BE14F6F}" dt="2022-10-23T05:09:14.655" v="4145"/>
          <ac:spMkLst>
            <pc:docMk/>
            <pc:sldMk cId="4053782752" sldId="325"/>
            <ac:spMk id="3" creationId="{1859CBC1-9607-6EFE-01C7-962306B6697E}"/>
          </ac:spMkLst>
        </pc:spChg>
        <pc:spChg chg="del">
          <ac:chgData name="Brian Bond" userId="eac77c42-0258-433a-9002-a720f5316692" providerId="ADAL" clId="{56227126-62AE-446A-9528-BE451BE14F6F}" dt="2022-10-23T05:09:13.608" v="4144" actId="478"/>
          <ac:spMkLst>
            <pc:docMk/>
            <pc:sldMk cId="4053782752" sldId="325"/>
            <ac:spMk id="4" creationId="{F0944B04-4657-4DC1-8178-B646E6C72672}"/>
          </ac:spMkLst>
        </pc:spChg>
      </pc:sldChg>
      <pc:sldChg chg="addSp delSp modSp add mod modNotesTx">
        <pc:chgData name="Brian Bond" userId="eac77c42-0258-433a-9002-a720f5316692" providerId="ADAL" clId="{56227126-62AE-446A-9528-BE451BE14F6F}" dt="2022-10-24T03:43:11.720" v="4716" actId="6549"/>
        <pc:sldMkLst>
          <pc:docMk/>
          <pc:sldMk cId="4291376998" sldId="326"/>
        </pc:sldMkLst>
        <pc:spChg chg="add mod ord">
          <ac:chgData name="Brian Bond" userId="eac77c42-0258-433a-9002-a720f5316692" providerId="ADAL" clId="{56227126-62AE-446A-9528-BE451BE14F6F}" dt="2022-10-24T03:40:11.285" v="4530" actId="166"/>
          <ac:spMkLst>
            <pc:docMk/>
            <pc:sldMk cId="4291376998" sldId="326"/>
            <ac:spMk id="2" creationId="{2D1C0543-012A-7E85-9E15-786F28335A24}"/>
          </ac:spMkLst>
        </pc:spChg>
        <pc:spChg chg="del">
          <ac:chgData name="Brian Bond" userId="eac77c42-0258-433a-9002-a720f5316692" providerId="ADAL" clId="{56227126-62AE-446A-9528-BE451BE14F6F}" dt="2022-10-23T05:07:37.926" v="4120" actId="478"/>
          <ac:spMkLst>
            <pc:docMk/>
            <pc:sldMk cId="4291376998" sldId="326"/>
            <ac:spMk id="4" creationId="{1EBABC39-75E9-45CF-BD78-052070CC547D}"/>
          </ac:spMkLst>
        </pc:spChg>
        <pc:spChg chg="mod">
          <ac:chgData name="Brian Bond" userId="eac77c42-0258-433a-9002-a720f5316692" providerId="ADAL" clId="{56227126-62AE-446A-9528-BE451BE14F6F}" dt="2022-10-23T04:49:32.016" v="3525" actId="20577"/>
          <ac:spMkLst>
            <pc:docMk/>
            <pc:sldMk cId="4291376998" sldId="326"/>
            <ac:spMk id="6" creationId="{6F76104F-42FE-4676-9D8C-4E78313C8A2D}"/>
          </ac:spMkLst>
        </pc:spChg>
        <pc:spChg chg="mod">
          <ac:chgData name="Brian Bond" userId="eac77c42-0258-433a-9002-a720f5316692" providerId="ADAL" clId="{56227126-62AE-446A-9528-BE451BE14F6F}" dt="2022-10-24T03:40:52.737" v="4549" actId="20577"/>
          <ac:spMkLst>
            <pc:docMk/>
            <pc:sldMk cId="4291376998" sldId="326"/>
            <ac:spMk id="7" creationId="{ED80F73B-9F05-4B68-AE36-B71A748CB589}"/>
          </ac:spMkLst>
        </pc:spChg>
        <pc:picChg chg="add mod">
          <ac:chgData name="Brian Bond" userId="eac77c42-0258-433a-9002-a720f5316692" providerId="ADAL" clId="{56227126-62AE-446A-9528-BE451BE14F6F}" dt="2022-10-24T03:40:15.696" v="4531" actId="1076"/>
          <ac:picMkLst>
            <pc:docMk/>
            <pc:sldMk cId="4291376998" sldId="326"/>
            <ac:picMk id="4" creationId="{6F79C001-BC3E-4022-AC13-3FEF12693FA9}"/>
          </ac:picMkLst>
        </pc:picChg>
      </pc:sldChg>
      <pc:sldChg chg="modSp add del mod ord modNotesTx">
        <pc:chgData name="Brian Bond" userId="eac77c42-0258-433a-9002-a720f5316692" providerId="ADAL" clId="{56227126-62AE-446A-9528-BE451BE14F6F}" dt="2022-10-23T05:02:03.274" v="4074" actId="47"/>
        <pc:sldMkLst>
          <pc:docMk/>
          <pc:sldMk cId="3531156051" sldId="327"/>
        </pc:sldMkLst>
        <pc:spChg chg="mod">
          <ac:chgData name="Brian Bond" userId="eac77c42-0258-433a-9002-a720f5316692" providerId="ADAL" clId="{56227126-62AE-446A-9528-BE451BE14F6F}" dt="2022-10-21T23:51:41.625" v="3068" actId="20577"/>
          <ac:spMkLst>
            <pc:docMk/>
            <pc:sldMk cId="3531156051" sldId="327"/>
            <ac:spMk id="7" creationId="{ED80F73B-9F05-4B68-AE36-B71A748CB589}"/>
          </ac:spMkLst>
        </pc:spChg>
      </pc:sldChg>
      <pc:sldChg chg="modSp add del mod modNotesTx">
        <pc:chgData name="Brian Bond" userId="eac77c42-0258-433a-9002-a720f5316692" providerId="ADAL" clId="{56227126-62AE-446A-9528-BE451BE14F6F}" dt="2022-10-23T05:02:53.927" v="4082" actId="47"/>
        <pc:sldMkLst>
          <pc:docMk/>
          <pc:sldMk cId="2544850087" sldId="328"/>
        </pc:sldMkLst>
        <pc:spChg chg="mod">
          <ac:chgData name="Brian Bond" userId="eac77c42-0258-433a-9002-a720f5316692" providerId="ADAL" clId="{56227126-62AE-446A-9528-BE451BE14F6F}" dt="2022-10-21T23:50:34.839" v="3012"/>
          <ac:spMkLst>
            <pc:docMk/>
            <pc:sldMk cId="2544850087" sldId="328"/>
            <ac:spMk id="7" creationId="{ED80F73B-9F05-4B68-AE36-B71A748CB589}"/>
          </ac:spMkLst>
        </pc:spChg>
      </pc:sldChg>
      <pc:sldChg chg="modSp add mod modNotesTx">
        <pc:chgData name="Brian Bond" userId="eac77c42-0258-433a-9002-a720f5316692" providerId="ADAL" clId="{56227126-62AE-446A-9528-BE451BE14F6F}" dt="2022-10-23T05:09:43.960" v="4150" actId="14100"/>
        <pc:sldMkLst>
          <pc:docMk/>
          <pc:sldMk cId="220747870" sldId="329"/>
        </pc:sldMkLst>
        <pc:spChg chg="mod">
          <ac:chgData name="Brian Bond" userId="eac77c42-0258-433a-9002-a720f5316692" providerId="ADAL" clId="{56227126-62AE-446A-9528-BE451BE14F6F}" dt="2022-10-23T04:02:06.215" v="3114" actId="20577"/>
          <ac:spMkLst>
            <pc:docMk/>
            <pc:sldMk cId="220747870" sldId="329"/>
            <ac:spMk id="2" creationId="{3C36519C-37B0-411A-B0F1-10E7E4D2F5F8}"/>
          </ac:spMkLst>
        </pc:spChg>
        <pc:spChg chg="mod">
          <ac:chgData name="Brian Bond" userId="eac77c42-0258-433a-9002-a720f5316692" providerId="ADAL" clId="{56227126-62AE-446A-9528-BE451BE14F6F}" dt="2022-10-23T05:09:43.960" v="4150" actId="14100"/>
          <ac:spMkLst>
            <pc:docMk/>
            <pc:sldMk cId="220747870" sldId="329"/>
            <ac:spMk id="4" creationId="{BE60966C-188A-426A-8E32-116D06C1D993}"/>
          </ac:spMkLst>
        </pc:spChg>
        <pc:spChg chg="mod">
          <ac:chgData name="Brian Bond" userId="eac77c42-0258-433a-9002-a720f5316692" providerId="ADAL" clId="{56227126-62AE-446A-9528-BE451BE14F6F}" dt="2022-10-23T04:21:04.656" v="3122" actId="108"/>
          <ac:spMkLst>
            <pc:docMk/>
            <pc:sldMk cId="220747870" sldId="329"/>
            <ac:spMk id="8" creationId="{6535772B-83A5-4B5C-9496-E505681A01ED}"/>
          </ac:spMkLst>
        </pc:spChg>
      </pc:sldChg>
      <pc:sldChg chg="addSp delSp modSp add mod delAnim modAnim modNotesTx">
        <pc:chgData name="Brian Bond" userId="eac77c42-0258-433a-9002-a720f5316692" providerId="ADAL" clId="{56227126-62AE-446A-9528-BE451BE14F6F}" dt="2022-10-25T18:47:34.855" v="5428"/>
        <pc:sldMkLst>
          <pc:docMk/>
          <pc:sldMk cId="2318995892" sldId="330"/>
        </pc:sldMkLst>
        <pc:spChg chg="add mod ord">
          <ac:chgData name="Brian Bond" userId="eac77c42-0258-433a-9002-a720f5316692" providerId="ADAL" clId="{56227126-62AE-446A-9528-BE451BE14F6F}" dt="2022-10-24T03:29:21.390" v="4507" actId="166"/>
          <ac:spMkLst>
            <pc:docMk/>
            <pc:sldMk cId="2318995892" sldId="330"/>
            <ac:spMk id="2" creationId="{3F5D5FD1-0E8A-0E14-9B76-B85FEE098663}"/>
          </ac:spMkLst>
        </pc:spChg>
        <pc:spChg chg="del">
          <ac:chgData name="Brian Bond" userId="eac77c42-0258-433a-9002-a720f5316692" providerId="ADAL" clId="{56227126-62AE-446A-9528-BE451BE14F6F}" dt="2022-10-23T05:08:08.656" v="4132" actId="478"/>
          <ac:spMkLst>
            <pc:docMk/>
            <pc:sldMk cId="2318995892" sldId="330"/>
            <ac:spMk id="4" creationId="{1EBABC39-75E9-45CF-BD78-052070CC547D}"/>
          </ac:spMkLst>
        </pc:spChg>
        <pc:spChg chg="mod">
          <ac:chgData name="Brian Bond" userId="eac77c42-0258-433a-9002-a720f5316692" providerId="ADAL" clId="{56227126-62AE-446A-9528-BE451BE14F6F}" dt="2022-10-23T04:46:29.414" v="3473"/>
          <ac:spMkLst>
            <pc:docMk/>
            <pc:sldMk cId="2318995892" sldId="330"/>
            <ac:spMk id="6" creationId="{6F76104F-42FE-4676-9D8C-4E78313C8A2D}"/>
          </ac:spMkLst>
        </pc:spChg>
        <pc:spChg chg="mod">
          <ac:chgData name="Brian Bond" userId="eac77c42-0258-433a-9002-a720f5316692" providerId="ADAL" clId="{56227126-62AE-446A-9528-BE451BE14F6F}" dt="2022-10-23T06:10:25.070" v="4359" actId="27636"/>
          <ac:spMkLst>
            <pc:docMk/>
            <pc:sldMk cId="2318995892" sldId="330"/>
            <ac:spMk id="7" creationId="{ED80F73B-9F05-4B68-AE36-B71A748CB589}"/>
          </ac:spMkLst>
        </pc:spChg>
        <pc:picChg chg="add del mod">
          <ac:chgData name="Brian Bond" userId="eac77c42-0258-433a-9002-a720f5316692" providerId="ADAL" clId="{56227126-62AE-446A-9528-BE451BE14F6F}" dt="2022-10-24T03:30:38.070" v="4508" actId="478"/>
          <ac:picMkLst>
            <pc:docMk/>
            <pc:sldMk cId="2318995892" sldId="330"/>
            <ac:picMk id="4" creationId="{D242266E-8E47-AC75-65EF-DD6B8749F088}"/>
          </ac:picMkLst>
        </pc:picChg>
        <pc:picChg chg="add del mod">
          <ac:chgData name="Brian Bond" userId="eac77c42-0258-433a-9002-a720f5316692" providerId="ADAL" clId="{56227126-62AE-446A-9528-BE451BE14F6F}" dt="2022-10-24T03:28:30.971" v="4499" actId="478"/>
          <ac:picMkLst>
            <pc:docMk/>
            <pc:sldMk cId="2318995892" sldId="330"/>
            <ac:picMk id="8" creationId="{D87515F1-78EB-3767-FA56-D8FF98011055}"/>
          </ac:picMkLst>
        </pc:picChg>
        <pc:picChg chg="add del mod">
          <ac:chgData name="Brian Bond" userId="eac77c42-0258-433a-9002-a720f5316692" providerId="ADAL" clId="{56227126-62AE-446A-9528-BE451BE14F6F}" dt="2022-10-24T03:25:40.499" v="4494" actId="478"/>
          <ac:picMkLst>
            <pc:docMk/>
            <pc:sldMk cId="2318995892" sldId="330"/>
            <ac:picMk id="10" creationId="{55876302-1D52-C376-3F47-7764DDDE246F}"/>
          </ac:picMkLst>
        </pc:picChg>
        <pc:picChg chg="add mod ord">
          <ac:chgData name="Brian Bond" userId="eac77c42-0258-433a-9002-a720f5316692" providerId="ADAL" clId="{56227126-62AE-446A-9528-BE451BE14F6F}" dt="2022-10-24T03:29:03.523" v="4506" actId="1076"/>
          <ac:picMkLst>
            <pc:docMk/>
            <pc:sldMk cId="2318995892" sldId="330"/>
            <ac:picMk id="11" creationId="{5BF9A638-1CA6-73C5-2247-88D578983BAF}"/>
          </ac:picMkLst>
        </pc:picChg>
        <pc:picChg chg="add mod">
          <ac:chgData name="Brian Bond" userId="eac77c42-0258-433a-9002-a720f5316692" providerId="ADAL" clId="{56227126-62AE-446A-9528-BE451BE14F6F}" dt="2022-10-24T03:30:57.387" v="4511" actId="1076"/>
          <ac:picMkLst>
            <pc:docMk/>
            <pc:sldMk cId="2318995892" sldId="330"/>
            <ac:picMk id="13" creationId="{F3268090-D9A2-407A-6547-2AA064E15B4D}"/>
          </ac:picMkLst>
        </pc:picChg>
      </pc:sldChg>
      <pc:sldChg chg="addSp delSp modSp add mod modAnim modNotesTx">
        <pc:chgData name="Brian Bond" userId="eac77c42-0258-433a-9002-a720f5316692" providerId="ADAL" clId="{56227126-62AE-446A-9528-BE451BE14F6F}" dt="2022-10-25T18:47:22.492" v="5427" actId="20577"/>
        <pc:sldMkLst>
          <pc:docMk/>
          <pc:sldMk cId="2725771182" sldId="331"/>
        </pc:sldMkLst>
        <pc:spChg chg="add mod ord">
          <ac:chgData name="Brian Bond" userId="eac77c42-0258-433a-9002-a720f5316692" providerId="ADAL" clId="{56227126-62AE-446A-9528-BE451BE14F6F}" dt="2022-10-24T03:33:11.228" v="4524" actId="166"/>
          <ac:spMkLst>
            <pc:docMk/>
            <pc:sldMk cId="2725771182" sldId="331"/>
            <ac:spMk id="2" creationId="{DFA0F19C-B19E-34CD-4634-61320CAD4175}"/>
          </ac:spMkLst>
        </pc:spChg>
        <pc:spChg chg="del">
          <ac:chgData name="Brian Bond" userId="eac77c42-0258-433a-9002-a720f5316692" providerId="ADAL" clId="{56227126-62AE-446A-9528-BE451BE14F6F}" dt="2022-10-23T05:08:00.463" v="4129" actId="478"/>
          <ac:spMkLst>
            <pc:docMk/>
            <pc:sldMk cId="2725771182" sldId="331"/>
            <ac:spMk id="4" creationId="{1EBABC39-75E9-45CF-BD78-052070CC547D}"/>
          </ac:spMkLst>
        </pc:spChg>
        <pc:spChg chg="mod">
          <ac:chgData name="Brian Bond" userId="eac77c42-0258-433a-9002-a720f5316692" providerId="ADAL" clId="{56227126-62AE-446A-9528-BE451BE14F6F}" dt="2022-10-23T04:46:26.542" v="3472"/>
          <ac:spMkLst>
            <pc:docMk/>
            <pc:sldMk cId="2725771182" sldId="331"/>
            <ac:spMk id="6" creationId="{6F76104F-42FE-4676-9D8C-4E78313C8A2D}"/>
          </ac:spMkLst>
        </pc:spChg>
        <pc:spChg chg="mod">
          <ac:chgData name="Brian Bond" userId="eac77c42-0258-433a-9002-a720f5316692" providerId="ADAL" clId="{56227126-62AE-446A-9528-BE451BE14F6F}" dt="2022-10-23T06:10:51.357" v="4390" actId="20577"/>
          <ac:spMkLst>
            <pc:docMk/>
            <pc:sldMk cId="2725771182" sldId="331"/>
            <ac:spMk id="7" creationId="{ED80F73B-9F05-4B68-AE36-B71A748CB589}"/>
          </ac:spMkLst>
        </pc:spChg>
        <pc:picChg chg="add del mod">
          <ac:chgData name="Brian Bond" userId="eac77c42-0258-433a-9002-a720f5316692" providerId="ADAL" clId="{56227126-62AE-446A-9528-BE451BE14F6F}" dt="2022-10-23T06:26:02.173" v="4429" actId="478"/>
          <ac:picMkLst>
            <pc:docMk/>
            <pc:sldMk cId="2725771182" sldId="331"/>
            <ac:picMk id="8" creationId="{88376EA8-8C13-D034-8688-0D4EB7A1B59A}"/>
          </ac:picMkLst>
        </pc:picChg>
        <pc:picChg chg="add mod ord">
          <ac:chgData name="Brian Bond" userId="eac77c42-0258-433a-9002-a720f5316692" providerId="ADAL" clId="{56227126-62AE-446A-9528-BE451BE14F6F}" dt="2022-10-24T03:33:06.648" v="4523" actId="14100"/>
          <ac:picMkLst>
            <pc:docMk/>
            <pc:sldMk cId="2725771182" sldId="331"/>
            <ac:picMk id="10" creationId="{8D77653B-EE75-31F9-4FE2-EB0534AE8902}"/>
          </ac:picMkLst>
        </pc:picChg>
        <pc:picChg chg="add mod">
          <ac:chgData name="Brian Bond" userId="eac77c42-0258-433a-9002-a720f5316692" providerId="ADAL" clId="{56227126-62AE-446A-9528-BE451BE14F6F}" dt="2022-10-24T03:32:58.079" v="4521" actId="1076"/>
          <ac:picMkLst>
            <pc:docMk/>
            <pc:sldMk cId="2725771182" sldId="331"/>
            <ac:picMk id="12" creationId="{2BAC5025-9308-3F66-38A0-2E86ED3C9FDC}"/>
          </ac:picMkLst>
        </pc:picChg>
      </pc:sldChg>
      <pc:sldChg chg="addSp delSp modSp add mod modNotesTx">
        <pc:chgData name="Brian Bond" userId="eac77c42-0258-433a-9002-a720f5316692" providerId="ADAL" clId="{56227126-62AE-446A-9528-BE451BE14F6F}" dt="2022-10-24T03:33:26.837" v="4526" actId="166"/>
        <pc:sldMkLst>
          <pc:docMk/>
          <pc:sldMk cId="1694550092" sldId="332"/>
        </pc:sldMkLst>
        <pc:spChg chg="add mod ord">
          <ac:chgData name="Brian Bond" userId="eac77c42-0258-433a-9002-a720f5316692" providerId="ADAL" clId="{56227126-62AE-446A-9528-BE451BE14F6F}" dt="2022-10-24T03:33:26.837" v="4526" actId="166"/>
          <ac:spMkLst>
            <pc:docMk/>
            <pc:sldMk cId="1694550092" sldId="332"/>
            <ac:spMk id="2" creationId="{A2A0C660-EA1C-33D1-D22F-DC775DBC5694}"/>
          </ac:spMkLst>
        </pc:spChg>
        <pc:spChg chg="del mod">
          <ac:chgData name="Brian Bond" userId="eac77c42-0258-433a-9002-a720f5316692" providerId="ADAL" clId="{56227126-62AE-446A-9528-BE451BE14F6F}" dt="2022-10-23T05:07:56.078" v="4127" actId="478"/>
          <ac:spMkLst>
            <pc:docMk/>
            <pc:sldMk cId="1694550092" sldId="332"/>
            <ac:spMk id="4" creationId="{1EBABC39-75E9-45CF-BD78-052070CC547D}"/>
          </ac:spMkLst>
        </pc:spChg>
        <pc:spChg chg="mod">
          <ac:chgData name="Brian Bond" userId="eac77c42-0258-433a-9002-a720f5316692" providerId="ADAL" clId="{56227126-62AE-446A-9528-BE451BE14F6F}" dt="2022-10-23T04:46:23.729" v="3471"/>
          <ac:spMkLst>
            <pc:docMk/>
            <pc:sldMk cId="1694550092" sldId="332"/>
            <ac:spMk id="6" creationId="{6F76104F-42FE-4676-9D8C-4E78313C8A2D}"/>
          </ac:spMkLst>
        </pc:spChg>
        <pc:spChg chg="mod">
          <ac:chgData name="Brian Bond" userId="eac77c42-0258-433a-9002-a720f5316692" providerId="ADAL" clId="{56227126-62AE-446A-9528-BE451BE14F6F}" dt="2022-10-23T04:47:33.710" v="3498" actId="1076"/>
          <ac:spMkLst>
            <pc:docMk/>
            <pc:sldMk cId="1694550092" sldId="332"/>
            <ac:spMk id="7" creationId="{ED80F73B-9F05-4B68-AE36-B71A748CB589}"/>
          </ac:spMkLst>
        </pc:spChg>
        <pc:picChg chg="add mod">
          <ac:chgData name="Brian Bond" userId="eac77c42-0258-433a-9002-a720f5316692" providerId="ADAL" clId="{56227126-62AE-446A-9528-BE451BE14F6F}" dt="2022-10-24T03:33:23.681" v="4525" actId="14100"/>
          <ac:picMkLst>
            <pc:docMk/>
            <pc:sldMk cId="1694550092" sldId="332"/>
            <ac:picMk id="8" creationId="{E2757BEE-1716-EE48-7C47-113DB3F7803C}"/>
          </ac:picMkLst>
        </pc:picChg>
      </pc:sldChg>
      <pc:sldChg chg="addSp delSp modSp add del mod modNotesTx">
        <pc:chgData name="Brian Bond" userId="eac77c42-0258-433a-9002-a720f5316692" providerId="ADAL" clId="{56227126-62AE-446A-9528-BE451BE14F6F}" dt="2022-10-23T06:33:15.936" v="4457" actId="47"/>
        <pc:sldMkLst>
          <pc:docMk/>
          <pc:sldMk cId="279959495" sldId="333"/>
        </pc:sldMkLst>
        <pc:spChg chg="add mod">
          <ac:chgData name="Brian Bond" userId="eac77c42-0258-433a-9002-a720f5316692" providerId="ADAL" clId="{56227126-62AE-446A-9528-BE451BE14F6F}" dt="2022-10-23T05:07:49.556" v="4125"/>
          <ac:spMkLst>
            <pc:docMk/>
            <pc:sldMk cId="279959495" sldId="333"/>
            <ac:spMk id="2" creationId="{21B3C372-4BD0-C584-74AA-5BA627C4AA08}"/>
          </ac:spMkLst>
        </pc:spChg>
        <pc:spChg chg="del">
          <ac:chgData name="Brian Bond" userId="eac77c42-0258-433a-9002-a720f5316692" providerId="ADAL" clId="{56227126-62AE-446A-9528-BE451BE14F6F}" dt="2022-10-23T05:07:48.478" v="4124" actId="478"/>
          <ac:spMkLst>
            <pc:docMk/>
            <pc:sldMk cId="279959495" sldId="333"/>
            <ac:spMk id="4" creationId="{1EBABC39-75E9-45CF-BD78-052070CC547D}"/>
          </ac:spMkLst>
        </pc:spChg>
        <pc:spChg chg="mod">
          <ac:chgData name="Brian Bond" userId="eac77c42-0258-433a-9002-a720f5316692" providerId="ADAL" clId="{56227126-62AE-446A-9528-BE451BE14F6F}" dt="2022-10-23T04:46:15.573" v="3470" actId="20577"/>
          <ac:spMkLst>
            <pc:docMk/>
            <pc:sldMk cId="279959495" sldId="333"/>
            <ac:spMk id="6" creationId="{6F76104F-42FE-4676-9D8C-4E78313C8A2D}"/>
          </ac:spMkLst>
        </pc:spChg>
        <pc:spChg chg="mod">
          <ac:chgData name="Brian Bond" userId="eac77c42-0258-433a-9002-a720f5316692" providerId="ADAL" clId="{56227126-62AE-446A-9528-BE451BE14F6F}" dt="2022-10-23T04:58:14.282" v="3979" actId="20577"/>
          <ac:spMkLst>
            <pc:docMk/>
            <pc:sldMk cId="279959495" sldId="333"/>
            <ac:spMk id="7" creationId="{ED80F73B-9F05-4B68-AE36-B71A748CB589}"/>
          </ac:spMkLst>
        </pc:spChg>
      </pc:sldChg>
      <pc:sldChg chg="addSp delSp modSp add mod ord modNotesTx">
        <pc:chgData name="Brian Bond" userId="eac77c42-0258-433a-9002-a720f5316692" providerId="ADAL" clId="{56227126-62AE-446A-9528-BE451BE14F6F}" dt="2022-10-26T20:57:23.806" v="6562" actId="20577"/>
        <pc:sldMkLst>
          <pc:docMk/>
          <pc:sldMk cId="1438022441" sldId="334"/>
        </pc:sldMkLst>
        <pc:spChg chg="mod ord">
          <ac:chgData name="Brian Bond" userId="eac77c42-0258-433a-9002-a720f5316692" providerId="ADAL" clId="{56227126-62AE-446A-9528-BE451BE14F6F}" dt="2022-10-26T20:54:56.613" v="6490" actId="166"/>
          <ac:spMkLst>
            <pc:docMk/>
            <pc:sldMk cId="1438022441" sldId="334"/>
            <ac:spMk id="4" creationId="{1EBABC39-75E9-45CF-BD78-052070CC547D}"/>
          </ac:spMkLst>
        </pc:spChg>
        <pc:spChg chg="mod">
          <ac:chgData name="Brian Bond" userId="eac77c42-0258-433a-9002-a720f5316692" providerId="ADAL" clId="{56227126-62AE-446A-9528-BE451BE14F6F}" dt="2022-10-26T20:54:52.108" v="6489" actId="1076"/>
          <ac:spMkLst>
            <pc:docMk/>
            <pc:sldMk cId="1438022441" sldId="334"/>
            <ac:spMk id="7" creationId="{ED80F73B-9F05-4B68-AE36-B71A748CB589}"/>
          </ac:spMkLst>
        </pc:spChg>
        <pc:picChg chg="add del mod">
          <ac:chgData name="Brian Bond" userId="eac77c42-0258-433a-9002-a720f5316692" providerId="ADAL" clId="{56227126-62AE-446A-9528-BE451BE14F6F}" dt="2022-10-26T20:20:05.711" v="6480" actId="478"/>
          <ac:picMkLst>
            <pc:docMk/>
            <pc:sldMk cId="1438022441" sldId="334"/>
            <ac:picMk id="2" creationId="{3AAC434C-8DBC-E0FB-6419-53CC9DF6EDEC}"/>
          </ac:picMkLst>
        </pc:picChg>
        <pc:picChg chg="add del mod">
          <ac:chgData name="Brian Bond" userId="eac77c42-0258-433a-9002-a720f5316692" providerId="ADAL" clId="{56227126-62AE-446A-9528-BE451BE14F6F}" dt="2022-10-26T20:54:28.483" v="6484" actId="478"/>
          <ac:picMkLst>
            <pc:docMk/>
            <pc:sldMk cId="1438022441" sldId="334"/>
            <ac:picMk id="8" creationId="{022E8359-B259-1B62-800E-0DB12EC34F39}"/>
          </ac:picMkLst>
        </pc:picChg>
        <pc:picChg chg="add mod">
          <ac:chgData name="Brian Bond" userId="eac77c42-0258-433a-9002-a720f5316692" providerId="ADAL" clId="{56227126-62AE-446A-9528-BE451BE14F6F}" dt="2022-10-26T20:54:45.948" v="6488" actId="14100"/>
          <ac:picMkLst>
            <pc:docMk/>
            <pc:sldMk cId="1438022441" sldId="334"/>
            <ac:picMk id="10" creationId="{F6A703D4-E5B3-CF24-1740-95EBC0FE371D}"/>
          </ac:picMkLst>
        </pc:picChg>
      </pc:sldChg>
      <pc:sldChg chg="addSp delSp modSp add mod modAnim modNotesTx">
        <pc:chgData name="Brian Bond" userId="eac77c42-0258-433a-9002-a720f5316692" providerId="ADAL" clId="{56227126-62AE-446A-9528-BE451BE14F6F}" dt="2022-10-25T18:47:54.137" v="5429"/>
        <pc:sldMkLst>
          <pc:docMk/>
          <pc:sldMk cId="1569081867" sldId="335"/>
        </pc:sldMkLst>
        <pc:spChg chg="mod ord">
          <ac:chgData name="Brian Bond" userId="eac77c42-0258-433a-9002-a720f5316692" providerId="ADAL" clId="{56227126-62AE-446A-9528-BE451BE14F6F}" dt="2022-10-25T17:57:54.633" v="4968" actId="166"/>
          <ac:spMkLst>
            <pc:docMk/>
            <pc:sldMk cId="1569081867" sldId="335"/>
            <ac:spMk id="4" creationId="{1EBABC39-75E9-45CF-BD78-052070CC547D}"/>
          </ac:spMkLst>
        </pc:spChg>
        <pc:spChg chg="mod ord">
          <ac:chgData name="Brian Bond" userId="eac77c42-0258-433a-9002-a720f5316692" providerId="ADAL" clId="{56227126-62AE-446A-9528-BE451BE14F6F}" dt="2022-10-25T18:41:22.511" v="5027" actId="166"/>
          <ac:spMkLst>
            <pc:docMk/>
            <pc:sldMk cId="1569081867" sldId="335"/>
            <ac:spMk id="7" creationId="{ED80F73B-9F05-4B68-AE36-B71A748CB589}"/>
          </ac:spMkLst>
        </pc:spChg>
        <pc:picChg chg="del">
          <ac:chgData name="Brian Bond" userId="eac77c42-0258-433a-9002-a720f5316692" providerId="ADAL" clId="{56227126-62AE-446A-9528-BE451BE14F6F}" dt="2022-10-23T05:01:56.327" v="4073" actId="478"/>
          <ac:picMkLst>
            <pc:docMk/>
            <pc:sldMk cId="1569081867" sldId="335"/>
            <ac:picMk id="2" creationId="{3AAC434C-8DBC-E0FB-6419-53CC9DF6EDEC}"/>
          </ac:picMkLst>
        </pc:picChg>
        <pc:picChg chg="add del mod">
          <ac:chgData name="Brian Bond" userId="eac77c42-0258-433a-9002-a720f5316692" providerId="ADAL" clId="{56227126-62AE-446A-9528-BE451BE14F6F}" dt="2022-10-25T18:39:46.097" v="5012" actId="478"/>
          <ac:picMkLst>
            <pc:docMk/>
            <pc:sldMk cId="1569081867" sldId="335"/>
            <ac:picMk id="3" creationId="{221A0E5A-6D3F-CA59-DAA0-3130AC2C90F7}"/>
          </ac:picMkLst>
        </pc:picChg>
        <pc:picChg chg="add mod">
          <ac:chgData name="Brian Bond" userId="eac77c42-0258-433a-9002-a720f5316692" providerId="ADAL" clId="{56227126-62AE-446A-9528-BE451BE14F6F}" dt="2022-10-25T18:40:14.824" v="5019" actId="14100"/>
          <ac:picMkLst>
            <pc:docMk/>
            <pc:sldMk cId="1569081867" sldId="335"/>
            <ac:picMk id="9" creationId="{0164DE8A-53BF-F272-838D-32785638F73A}"/>
          </ac:picMkLst>
        </pc:picChg>
        <pc:picChg chg="add mod">
          <ac:chgData name="Brian Bond" userId="eac77c42-0258-433a-9002-a720f5316692" providerId="ADAL" clId="{56227126-62AE-446A-9528-BE451BE14F6F}" dt="2022-10-25T18:40:46.161" v="5025" actId="14100"/>
          <ac:picMkLst>
            <pc:docMk/>
            <pc:sldMk cId="1569081867" sldId="335"/>
            <ac:picMk id="11" creationId="{2FCA3695-2EF7-C0C3-3DA9-EBDED7DFBD76}"/>
          </ac:picMkLst>
        </pc:picChg>
      </pc:sldChg>
      <pc:sldChg chg="addSp delSp modSp add del mod modAnim modNotesTx">
        <pc:chgData name="Brian Bond" userId="eac77c42-0258-433a-9002-a720f5316692" providerId="ADAL" clId="{56227126-62AE-446A-9528-BE451BE14F6F}" dt="2022-10-25T23:07:28.197" v="5434" actId="2696"/>
        <pc:sldMkLst>
          <pc:docMk/>
          <pc:sldMk cId="3075379488" sldId="336"/>
        </pc:sldMkLst>
        <pc:spChg chg="mod ord">
          <ac:chgData name="Brian Bond" userId="eac77c42-0258-433a-9002-a720f5316692" providerId="ADAL" clId="{56227126-62AE-446A-9528-BE451BE14F6F}" dt="2022-10-25T18:45:32.242" v="5174" actId="166"/>
          <ac:spMkLst>
            <pc:docMk/>
            <pc:sldMk cId="3075379488" sldId="336"/>
            <ac:spMk id="4" creationId="{1EBABC39-75E9-45CF-BD78-052070CC547D}"/>
          </ac:spMkLst>
        </pc:spChg>
        <pc:spChg chg="mod">
          <ac:chgData name="Brian Bond" userId="eac77c42-0258-433a-9002-a720f5316692" providerId="ADAL" clId="{56227126-62AE-446A-9528-BE451BE14F6F}" dt="2022-10-24T06:47:08.197" v="4961" actId="14100"/>
          <ac:spMkLst>
            <pc:docMk/>
            <pc:sldMk cId="3075379488" sldId="336"/>
            <ac:spMk id="7" creationId="{ED80F73B-9F05-4B68-AE36-B71A748CB589}"/>
          </ac:spMkLst>
        </pc:spChg>
        <pc:picChg chg="add del mod">
          <ac:chgData name="Brian Bond" userId="eac77c42-0258-433a-9002-a720f5316692" providerId="ADAL" clId="{56227126-62AE-446A-9528-BE451BE14F6F}" dt="2022-10-25T18:43:28.683" v="5127" actId="478"/>
          <ac:picMkLst>
            <pc:docMk/>
            <pc:sldMk cId="3075379488" sldId="336"/>
            <ac:picMk id="3" creationId="{14D259C2-2787-6884-6F0B-8BBA7B0C260B}"/>
          </ac:picMkLst>
        </pc:picChg>
        <pc:picChg chg="add mod ord">
          <ac:chgData name="Brian Bond" userId="eac77c42-0258-433a-9002-a720f5316692" providerId="ADAL" clId="{56227126-62AE-446A-9528-BE451BE14F6F}" dt="2022-10-25T18:45:27.773" v="5173" actId="166"/>
          <ac:picMkLst>
            <pc:docMk/>
            <pc:sldMk cId="3075379488" sldId="336"/>
            <ac:picMk id="8" creationId="{E2C90240-84E9-3D1F-1BF6-812B7725CFBE}"/>
          </ac:picMkLst>
        </pc:picChg>
        <pc:picChg chg="add mod ord">
          <ac:chgData name="Brian Bond" userId="eac77c42-0258-433a-9002-a720f5316692" providerId="ADAL" clId="{56227126-62AE-446A-9528-BE451BE14F6F}" dt="2022-10-25T18:45:23.258" v="5172" actId="166"/>
          <ac:picMkLst>
            <pc:docMk/>
            <pc:sldMk cId="3075379488" sldId="336"/>
            <ac:picMk id="10" creationId="{EA344C48-9289-E996-2558-B9D4FB4580A2}"/>
          </ac:picMkLst>
        </pc:picChg>
      </pc:sldChg>
      <pc:sldChg chg="addSp delSp modSp add del mod delAnim modAnim">
        <pc:chgData name="Brian Bond" userId="eac77c42-0258-433a-9002-a720f5316692" providerId="ADAL" clId="{56227126-62AE-446A-9528-BE451BE14F6F}" dt="2022-10-26T17:12:27.052" v="5937" actId="47"/>
        <pc:sldMkLst>
          <pc:docMk/>
          <pc:sldMk cId="96833752" sldId="337"/>
        </pc:sldMkLst>
        <pc:spChg chg="add del mod">
          <ac:chgData name="Brian Bond" userId="eac77c42-0258-433a-9002-a720f5316692" providerId="ADAL" clId="{56227126-62AE-446A-9528-BE451BE14F6F}" dt="2022-10-26T17:06:45.575" v="5855" actId="478"/>
          <ac:spMkLst>
            <pc:docMk/>
            <pc:sldMk cId="96833752" sldId="337"/>
            <ac:spMk id="2" creationId="{1AC3D1FD-9F2F-5C4C-BFBA-96BCA717233B}"/>
          </ac:spMkLst>
        </pc:spChg>
        <pc:spChg chg="mod">
          <ac:chgData name="Brian Bond" userId="eac77c42-0258-433a-9002-a720f5316692" providerId="ADAL" clId="{56227126-62AE-446A-9528-BE451BE14F6F}" dt="2022-10-26T17:07:00.376" v="5888" actId="20577"/>
          <ac:spMkLst>
            <pc:docMk/>
            <pc:sldMk cId="96833752" sldId="337"/>
            <ac:spMk id="7" creationId="{21E9FA0B-0DCA-460F-A332-4D7B9E22F94E}"/>
          </ac:spMkLst>
        </pc:spChg>
        <pc:picChg chg="add del mod">
          <ac:chgData name="Brian Bond" userId="eac77c42-0258-433a-9002-a720f5316692" providerId="ADAL" clId="{56227126-62AE-446A-9528-BE451BE14F6F}" dt="2022-10-26T17:06:39.371" v="5854" actId="478"/>
          <ac:picMkLst>
            <pc:docMk/>
            <pc:sldMk cId="96833752" sldId="337"/>
            <ac:picMk id="3" creationId="{CCE1684E-69E7-05F8-5333-8CD63140574B}"/>
          </ac:picMkLst>
        </pc:picChg>
        <pc:picChg chg="add del mod">
          <ac:chgData name="Brian Bond" userId="eac77c42-0258-433a-9002-a720f5316692" providerId="ADAL" clId="{56227126-62AE-446A-9528-BE451BE14F6F}" dt="2022-10-26T17:06:38.635" v="5853" actId="478"/>
          <ac:picMkLst>
            <pc:docMk/>
            <pc:sldMk cId="96833752" sldId="337"/>
            <ac:picMk id="8" creationId="{04B0FAA0-EC08-9C91-3F39-729D85C78615}"/>
          </ac:picMkLst>
        </pc:picChg>
      </pc:sldChg>
      <pc:sldChg chg="addSp delSp modSp add mod modNotesTx">
        <pc:chgData name="Brian Bond" userId="eac77c42-0258-433a-9002-a720f5316692" providerId="ADAL" clId="{56227126-62AE-446A-9528-BE451BE14F6F}" dt="2022-10-24T03:46:44.324" v="4779" actId="166"/>
        <pc:sldMkLst>
          <pc:docMk/>
          <pc:sldMk cId="3264678042" sldId="338"/>
        </pc:sldMkLst>
        <pc:spChg chg="ord">
          <ac:chgData name="Brian Bond" userId="eac77c42-0258-433a-9002-a720f5316692" providerId="ADAL" clId="{56227126-62AE-446A-9528-BE451BE14F6F}" dt="2022-10-24T03:46:44.324" v="4779" actId="166"/>
          <ac:spMkLst>
            <pc:docMk/>
            <pc:sldMk cId="3264678042" sldId="338"/>
            <ac:spMk id="2" creationId="{2D1C0543-012A-7E85-9E15-786F28335A24}"/>
          </ac:spMkLst>
        </pc:spChg>
        <pc:picChg chg="del">
          <ac:chgData name="Brian Bond" userId="eac77c42-0258-433a-9002-a720f5316692" providerId="ADAL" clId="{56227126-62AE-446A-9528-BE451BE14F6F}" dt="2022-10-24T03:43:27.304" v="4717" actId="478"/>
          <ac:picMkLst>
            <pc:docMk/>
            <pc:sldMk cId="3264678042" sldId="338"/>
            <ac:picMk id="4" creationId="{6F79C001-BC3E-4022-AC13-3FEF12693FA9}"/>
          </ac:picMkLst>
        </pc:picChg>
        <pc:picChg chg="add del mod">
          <ac:chgData name="Brian Bond" userId="eac77c42-0258-433a-9002-a720f5316692" providerId="ADAL" clId="{56227126-62AE-446A-9528-BE451BE14F6F}" dt="2022-10-24T03:46:21.408" v="4775" actId="478"/>
          <ac:picMkLst>
            <pc:docMk/>
            <pc:sldMk cId="3264678042" sldId="338"/>
            <ac:picMk id="8" creationId="{78192731-1E40-C572-896C-9B901238B58D}"/>
          </ac:picMkLst>
        </pc:picChg>
        <pc:picChg chg="add mod">
          <ac:chgData name="Brian Bond" userId="eac77c42-0258-433a-9002-a720f5316692" providerId="ADAL" clId="{56227126-62AE-446A-9528-BE451BE14F6F}" dt="2022-10-24T03:46:28.264" v="4778" actId="1076"/>
          <ac:picMkLst>
            <pc:docMk/>
            <pc:sldMk cId="3264678042" sldId="338"/>
            <ac:picMk id="10" creationId="{6EB5253E-8E3A-7F5E-7841-F44A9654CFB6}"/>
          </ac:picMkLst>
        </pc:picChg>
      </pc:sldChg>
      <pc:sldChg chg="add del">
        <pc:chgData name="Brian Bond" userId="eac77c42-0258-433a-9002-a720f5316692" providerId="ADAL" clId="{56227126-62AE-446A-9528-BE451BE14F6F}" dt="2022-10-24T03:41:27.490" v="4587" actId="47"/>
        <pc:sldMkLst>
          <pc:docMk/>
          <pc:sldMk cId="3722946011" sldId="338"/>
        </pc:sldMkLst>
      </pc:sldChg>
      <pc:sldChg chg="ord modNotesTx">
        <pc:chgData name="Brian Bond" userId="eac77c42-0258-433a-9002-a720f5316692" providerId="ADAL" clId="{56227126-62AE-446A-9528-BE451BE14F6F}" dt="2022-10-26T17:33:15.087" v="6458" actId="20577"/>
        <pc:sldMkLst>
          <pc:docMk/>
          <pc:sldMk cId="2483481179" sldId="339"/>
        </pc:sldMkLst>
      </pc:sldChg>
      <pc:sldChg chg="addSp delSp modSp add mod delAnim modNotesTx">
        <pc:chgData name="Brian Bond" userId="eac77c42-0258-433a-9002-a720f5316692" providerId="ADAL" clId="{56227126-62AE-446A-9528-BE451BE14F6F}" dt="2022-10-25T23:09:26.687" v="5671" actId="14100"/>
        <pc:sldMkLst>
          <pc:docMk/>
          <pc:sldMk cId="1593130408" sldId="340"/>
        </pc:sldMkLst>
        <pc:spChg chg="ord">
          <ac:chgData name="Brian Bond" userId="eac77c42-0258-433a-9002-a720f5316692" providerId="ADAL" clId="{56227126-62AE-446A-9528-BE451BE14F6F}" dt="2022-10-25T23:09:23.040" v="5670" actId="166"/>
          <ac:spMkLst>
            <pc:docMk/>
            <pc:sldMk cId="1593130408" sldId="340"/>
            <ac:spMk id="4" creationId="{1EBABC39-75E9-45CF-BD78-052070CC547D}"/>
          </ac:spMkLst>
        </pc:spChg>
        <pc:spChg chg="mod">
          <ac:chgData name="Brian Bond" userId="eac77c42-0258-433a-9002-a720f5316692" providerId="ADAL" clId="{56227126-62AE-446A-9528-BE451BE14F6F}" dt="2022-10-25T23:07:47.888" v="5462" actId="6549"/>
          <ac:spMkLst>
            <pc:docMk/>
            <pc:sldMk cId="1593130408" sldId="340"/>
            <ac:spMk id="7" creationId="{ED80F73B-9F05-4B68-AE36-B71A748CB589}"/>
          </ac:spMkLst>
        </pc:spChg>
        <pc:picChg chg="add mod">
          <ac:chgData name="Brian Bond" userId="eac77c42-0258-433a-9002-a720f5316692" providerId="ADAL" clId="{56227126-62AE-446A-9528-BE451BE14F6F}" dt="2022-10-25T23:09:26.687" v="5671" actId="14100"/>
          <ac:picMkLst>
            <pc:docMk/>
            <pc:sldMk cId="1593130408" sldId="340"/>
            <ac:picMk id="3" creationId="{78B056AB-20D3-56C8-8818-682E84210145}"/>
          </ac:picMkLst>
        </pc:picChg>
        <pc:picChg chg="del">
          <ac:chgData name="Brian Bond" userId="eac77c42-0258-433a-9002-a720f5316692" providerId="ADAL" clId="{56227126-62AE-446A-9528-BE451BE14F6F}" dt="2022-10-25T23:07:34.179" v="5436" actId="478"/>
          <ac:picMkLst>
            <pc:docMk/>
            <pc:sldMk cId="1593130408" sldId="340"/>
            <ac:picMk id="8" creationId="{E2C90240-84E9-3D1F-1BF6-812B7725CFBE}"/>
          </ac:picMkLst>
        </pc:picChg>
        <pc:picChg chg="del">
          <ac:chgData name="Brian Bond" userId="eac77c42-0258-433a-9002-a720f5316692" providerId="ADAL" clId="{56227126-62AE-446A-9528-BE451BE14F6F}" dt="2022-10-25T23:07:51.678" v="5463" actId="478"/>
          <ac:picMkLst>
            <pc:docMk/>
            <pc:sldMk cId="1593130408" sldId="340"/>
            <ac:picMk id="10" creationId="{EA344C48-9289-E996-2558-B9D4FB4580A2}"/>
          </ac:picMkLst>
        </pc:picChg>
      </pc:sldChg>
      <pc:sldChg chg="delSp add del mod delAnim modNotesTx">
        <pc:chgData name="Brian Bond" userId="eac77c42-0258-433a-9002-a720f5316692" providerId="ADAL" clId="{56227126-62AE-446A-9528-BE451BE14F6F}" dt="2022-10-26T21:03:23.065" v="6563" actId="47"/>
        <pc:sldMkLst>
          <pc:docMk/>
          <pc:sldMk cId="2698789238" sldId="341"/>
        </pc:sldMkLst>
        <pc:picChg chg="del">
          <ac:chgData name="Brian Bond" userId="eac77c42-0258-433a-9002-a720f5316692" providerId="ADAL" clId="{56227126-62AE-446A-9528-BE451BE14F6F}" dt="2022-10-26T16:57:07.412" v="5673" actId="478"/>
          <ac:picMkLst>
            <pc:docMk/>
            <pc:sldMk cId="2698789238" sldId="341"/>
            <ac:picMk id="8" creationId="{E2C90240-84E9-3D1F-1BF6-812B7725CFBE}"/>
          </ac:picMkLst>
        </pc:picChg>
        <pc:picChg chg="del">
          <ac:chgData name="Brian Bond" userId="eac77c42-0258-433a-9002-a720f5316692" providerId="ADAL" clId="{56227126-62AE-446A-9528-BE451BE14F6F}" dt="2022-10-26T16:57:08.567" v="5674" actId="478"/>
          <ac:picMkLst>
            <pc:docMk/>
            <pc:sldMk cId="2698789238" sldId="341"/>
            <ac:picMk id="10" creationId="{EA344C48-9289-E996-2558-B9D4FB4580A2}"/>
          </ac:picMkLst>
        </pc:picChg>
      </pc:sldChg>
      <pc:sldChg chg="delSp modSp add mod modNotesTx">
        <pc:chgData name="Brian Bond" userId="eac77c42-0258-433a-9002-a720f5316692" providerId="ADAL" clId="{56227126-62AE-446A-9528-BE451BE14F6F}" dt="2022-10-26T17:01:19.457" v="5851" actId="20577"/>
        <pc:sldMkLst>
          <pc:docMk/>
          <pc:sldMk cId="559260785" sldId="342"/>
        </pc:sldMkLst>
        <pc:spChg chg="mod">
          <ac:chgData name="Brian Bond" userId="eac77c42-0258-433a-9002-a720f5316692" providerId="ADAL" clId="{56227126-62AE-446A-9528-BE451BE14F6F}" dt="2022-10-26T17:00:53.315" v="5773" actId="14100"/>
          <ac:spMkLst>
            <pc:docMk/>
            <pc:sldMk cId="559260785" sldId="342"/>
            <ac:spMk id="6" creationId="{6F76104F-42FE-4676-9D8C-4E78313C8A2D}"/>
          </ac:spMkLst>
        </pc:spChg>
        <pc:spChg chg="mod">
          <ac:chgData name="Brian Bond" userId="eac77c42-0258-433a-9002-a720f5316692" providerId="ADAL" clId="{56227126-62AE-446A-9528-BE451BE14F6F}" dt="2022-10-26T17:01:15.178" v="5850" actId="20577"/>
          <ac:spMkLst>
            <pc:docMk/>
            <pc:sldMk cId="559260785" sldId="342"/>
            <ac:spMk id="7" creationId="{ED80F73B-9F05-4B68-AE36-B71A748CB589}"/>
          </ac:spMkLst>
        </pc:spChg>
        <pc:picChg chg="del">
          <ac:chgData name="Brian Bond" userId="eac77c42-0258-433a-9002-a720f5316692" providerId="ADAL" clId="{56227126-62AE-446A-9528-BE451BE14F6F}" dt="2022-10-26T17:00:43.722" v="5757" actId="478"/>
          <ac:picMkLst>
            <pc:docMk/>
            <pc:sldMk cId="559260785" sldId="342"/>
            <ac:picMk id="3" creationId="{78B056AB-20D3-56C8-8818-682E84210145}"/>
          </ac:picMkLst>
        </pc:picChg>
      </pc:sldChg>
      <pc:sldChg chg="modSp add mod">
        <pc:chgData name="Brian Bond" userId="eac77c42-0258-433a-9002-a720f5316692" providerId="ADAL" clId="{56227126-62AE-446A-9528-BE451BE14F6F}" dt="2022-10-26T17:14:58.241" v="5943" actId="6549"/>
        <pc:sldMkLst>
          <pc:docMk/>
          <pc:sldMk cId="1264407544" sldId="343"/>
        </pc:sldMkLst>
        <pc:spChg chg="mod">
          <ac:chgData name="Brian Bond" userId="eac77c42-0258-433a-9002-a720f5316692" providerId="ADAL" clId="{56227126-62AE-446A-9528-BE451BE14F6F}" dt="2022-10-26T17:14:58.241" v="5943" actId="6549"/>
          <ac:spMkLst>
            <pc:docMk/>
            <pc:sldMk cId="1264407544" sldId="343"/>
            <ac:spMk id="2" creationId="{1AC3D1FD-9F2F-5C4C-BFBA-96BCA717233B}"/>
          </ac:spMkLst>
        </pc:spChg>
      </pc:sldChg>
      <pc:sldChg chg="modSp add mod modNotesTx">
        <pc:chgData name="Brian Bond" userId="eac77c42-0258-433a-9002-a720f5316692" providerId="ADAL" clId="{56227126-62AE-446A-9528-BE451BE14F6F}" dt="2022-10-26T17:18:33.931" v="5968" actId="20577"/>
        <pc:sldMkLst>
          <pc:docMk/>
          <pc:sldMk cId="1465575527" sldId="344"/>
        </pc:sldMkLst>
        <pc:spChg chg="mod">
          <ac:chgData name="Brian Bond" userId="eac77c42-0258-433a-9002-a720f5316692" providerId="ADAL" clId="{56227126-62AE-446A-9528-BE451BE14F6F}" dt="2022-10-26T17:18:25.548" v="5958" actId="20577"/>
          <ac:spMkLst>
            <pc:docMk/>
            <pc:sldMk cId="1465575527" sldId="344"/>
            <ac:spMk id="7" creationId="{21E9FA0B-0DCA-460F-A332-4D7B9E22F94E}"/>
          </ac:spMkLst>
        </pc:spChg>
      </pc:sldChg>
      <pc:sldChg chg="modSp add mod modNotesTx">
        <pc:chgData name="Brian Bond" userId="eac77c42-0258-433a-9002-a720f5316692" providerId="ADAL" clId="{56227126-62AE-446A-9528-BE451BE14F6F}" dt="2022-10-26T17:18:58.763" v="6002" actId="1076"/>
        <pc:sldMkLst>
          <pc:docMk/>
          <pc:sldMk cId="4038089934" sldId="345"/>
        </pc:sldMkLst>
        <pc:spChg chg="mod">
          <ac:chgData name="Brian Bond" userId="eac77c42-0258-433a-9002-a720f5316692" providerId="ADAL" clId="{56227126-62AE-446A-9528-BE451BE14F6F}" dt="2022-10-26T17:18:58.763" v="6002" actId="1076"/>
          <ac:spMkLst>
            <pc:docMk/>
            <pc:sldMk cId="4038089934" sldId="345"/>
            <ac:spMk id="7" creationId="{21E9FA0B-0DCA-460F-A332-4D7B9E22F94E}"/>
          </ac:spMkLst>
        </pc:spChg>
      </pc:sldChg>
      <pc:sldChg chg="delSp modSp new del mod modNotesTx">
        <pc:chgData name="Brian Bond" userId="eac77c42-0258-433a-9002-a720f5316692" providerId="ADAL" clId="{56227126-62AE-446A-9528-BE451BE14F6F}" dt="2022-10-27T14:52:58.273" v="6649" actId="47"/>
        <pc:sldMkLst>
          <pc:docMk/>
          <pc:sldMk cId="541428577" sldId="346"/>
        </pc:sldMkLst>
        <pc:spChg chg="mod">
          <ac:chgData name="Brian Bond" userId="eac77c42-0258-433a-9002-a720f5316692" providerId="ADAL" clId="{56227126-62AE-446A-9528-BE451BE14F6F}" dt="2022-10-26T17:30:45.118" v="6294" actId="14100"/>
          <ac:spMkLst>
            <pc:docMk/>
            <pc:sldMk cId="541428577" sldId="346"/>
            <ac:spMk id="2" creationId="{5E252044-1623-2E07-3EE1-68952F3998B4}"/>
          </ac:spMkLst>
        </pc:spChg>
        <pc:spChg chg="del">
          <ac:chgData name="Brian Bond" userId="eac77c42-0258-433a-9002-a720f5316692" providerId="ADAL" clId="{56227126-62AE-446A-9528-BE451BE14F6F}" dt="2022-10-26T17:30:34.015" v="6291" actId="478"/>
          <ac:spMkLst>
            <pc:docMk/>
            <pc:sldMk cId="541428577" sldId="346"/>
            <ac:spMk id="3" creationId="{3E5E6BE8-84EF-DDA4-BCE3-4A170A519013}"/>
          </ac:spMkLst>
        </pc:spChg>
      </pc:sldChg>
      <pc:sldChg chg="addSp delSp modSp add del mod">
        <pc:chgData name="Brian Bond" userId="eac77c42-0258-433a-9002-a720f5316692" providerId="ADAL" clId="{56227126-62AE-446A-9528-BE451BE14F6F}" dt="2022-10-26T20:54:59.393" v="6491" actId="47"/>
        <pc:sldMkLst>
          <pc:docMk/>
          <pc:sldMk cId="553465308" sldId="347"/>
        </pc:sldMkLst>
        <pc:spChg chg="ord">
          <ac:chgData name="Brian Bond" userId="eac77c42-0258-433a-9002-a720f5316692" providerId="ADAL" clId="{56227126-62AE-446A-9528-BE451BE14F6F}" dt="2022-10-26T19:40:29.466" v="6477" actId="166"/>
          <ac:spMkLst>
            <pc:docMk/>
            <pc:sldMk cId="553465308" sldId="347"/>
            <ac:spMk id="4" creationId="{1EBABC39-75E9-45CF-BD78-052070CC547D}"/>
          </ac:spMkLst>
        </pc:spChg>
        <pc:picChg chg="del">
          <ac:chgData name="Brian Bond" userId="eac77c42-0258-433a-9002-a720f5316692" providerId="ADAL" clId="{56227126-62AE-446A-9528-BE451BE14F6F}" dt="2022-10-26T19:39:53.570" v="6470" actId="478"/>
          <ac:picMkLst>
            <pc:docMk/>
            <pc:sldMk cId="553465308" sldId="347"/>
            <ac:picMk id="2" creationId="{3AAC434C-8DBC-E0FB-6419-53CC9DF6EDEC}"/>
          </ac:picMkLst>
        </pc:picChg>
        <pc:picChg chg="add mod">
          <ac:chgData name="Brian Bond" userId="eac77c42-0258-433a-9002-a720f5316692" providerId="ADAL" clId="{56227126-62AE-446A-9528-BE451BE14F6F}" dt="2022-10-26T19:40:25.250" v="6476" actId="14100"/>
          <ac:picMkLst>
            <pc:docMk/>
            <pc:sldMk cId="553465308" sldId="347"/>
            <ac:picMk id="8" creationId="{A5CC6412-411F-D56D-2882-53A04CEDAAC2}"/>
          </ac:picMkLst>
        </pc:picChg>
      </pc:sldChg>
      <pc:sldChg chg="addSp delSp modSp add mod modNotesTx">
        <pc:chgData name="Brian Bond" userId="eac77c42-0258-433a-9002-a720f5316692" providerId="ADAL" clId="{56227126-62AE-446A-9528-BE451BE14F6F}" dt="2022-10-26T20:57:04.926" v="6524" actId="20577"/>
        <pc:sldMkLst>
          <pc:docMk/>
          <pc:sldMk cId="769940016" sldId="347"/>
        </pc:sldMkLst>
        <pc:picChg chg="add mod">
          <ac:chgData name="Brian Bond" userId="eac77c42-0258-433a-9002-a720f5316692" providerId="ADAL" clId="{56227126-62AE-446A-9528-BE451BE14F6F}" dt="2022-10-26T20:56:45.275" v="6497" actId="14100"/>
          <ac:picMkLst>
            <pc:docMk/>
            <pc:sldMk cId="769940016" sldId="347"/>
            <ac:picMk id="3" creationId="{B84D49AA-6F99-4A6B-06B0-6FA74BBEF846}"/>
          </ac:picMkLst>
        </pc:picChg>
        <pc:picChg chg="del">
          <ac:chgData name="Brian Bond" userId="eac77c42-0258-433a-9002-a720f5316692" providerId="ADAL" clId="{56227126-62AE-446A-9528-BE451BE14F6F}" dt="2022-10-26T20:55:07.606" v="6493" actId="478"/>
          <ac:picMkLst>
            <pc:docMk/>
            <pc:sldMk cId="769940016" sldId="347"/>
            <ac:picMk id="10" creationId="{F6A703D4-E5B3-CF24-1740-95EBC0FE371D}"/>
          </ac:picMkLst>
        </pc:picChg>
      </pc:sldChg>
    </pc:docChg>
  </pc:docChgLst>
  <pc:docChgLst>
    <pc:chgData name="Ellie Dellard" userId="f699c1ea-dae8-41be-94f2-9c1dc34bc80e" providerId="ADAL" clId="{AB9104BA-BC42-4BA7-997D-936EBD1902E7}"/>
    <pc:docChg chg="modSld">
      <pc:chgData name="Ellie Dellard" userId="f699c1ea-dae8-41be-94f2-9c1dc34bc80e" providerId="ADAL" clId="{AB9104BA-BC42-4BA7-997D-936EBD1902E7}" dt="2022-06-03T22:05:50.924" v="284" actId="20577"/>
      <pc:docMkLst>
        <pc:docMk/>
      </pc:docMkLst>
      <pc:sldChg chg="modSp mod">
        <pc:chgData name="Ellie Dellard" userId="f699c1ea-dae8-41be-94f2-9c1dc34bc80e" providerId="ADAL" clId="{AB9104BA-BC42-4BA7-997D-936EBD1902E7}" dt="2022-06-03T17:50:39.935" v="45" actId="20577"/>
        <pc:sldMkLst>
          <pc:docMk/>
          <pc:sldMk cId="887904740" sldId="290"/>
        </pc:sldMkLst>
        <pc:spChg chg="mod">
          <ac:chgData name="Ellie Dellard" userId="f699c1ea-dae8-41be-94f2-9c1dc34bc80e" providerId="ADAL" clId="{AB9104BA-BC42-4BA7-997D-936EBD1902E7}" dt="2022-06-03T17:50:39.935" v="45" actId="20577"/>
          <ac:spMkLst>
            <pc:docMk/>
            <pc:sldMk cId="887904740" sldId="290"/>
            <ac:spMk id="9" creationId="{DABF072C-3B9E-47C8-B690-8F8CC601FA99}"/>
          </ac:spMkLst>
        </pc:spChg>
      </pc:sldChg>
      <pc:sldChg chg="modSp mod">
        <pc:chgData name="Ellie Dellard" userId="f699c1ea-dae8-41be-94f2-9c1dc34bc80e" providerId="ADAL" clId="{AB9104BA-BC42-4BA7-997D-936EBD1902E7}" dt="2022-06-03T15:55:33.082" v="34" actId="20577"/>
        <pc:sldMkLst>
          <pc:docMk/>
          <pc:sldMk cId="1041229575" sldId="295"/>
        </pc:sldMkLst>
        <pc:spChg chg="mod">
          <ac:chgData name="Ellie Dellard" userId="f699c1ea-dae8-41be-94f2-9c1dc34bc80e" providerId="ADAL" clId="{AB9104BA-BC42-4BA7-997D-936EBD1902E7}" dt="2022-06-03T15:55:33.082" v="34" actId="20577"/>
          <ac:spMkLst>
            <pc:docMk/>
            <pc:sldMk cId="1041229575" sldId="295"/>
            <ac:spMk id="9" creationId="{E815719F-B9F6-4063-AABE-EC1F829D29FF}"/>
          </ac:spMkLst>
        </pc:spChg>
      </pc:sldChg>
      <pc:sldChg chg="modSp mod">
        <pc:chgData name="Ellie Dellard" userId="f699c1ea-dae8-41be-94f2-9c1dc34bc80e" providerId="ADAL" clId="{AB9104BA-BC42-4BA7-997D-936EBD1902E7}" dt="2022-06-03T22:05:50.924" v="284" actId="20577"/>
        <pc:sldMkLst>
          <pc:docMk/>
          <pc:sldMk cId="1327973610" sldId="297"/>
        </pc:sldMkLst>
        <pc:spChg chg="mod">
          <ac:chgData name="Ellie Dellard" userId="f699c1ea-dae8-41be-94f2-9c1dc34bc80e" providerId="ADAL" clId="{AB9104BA-BC42-4BA7-997D-936EBD1902E7}" dt="2022-06-03T22:05:50.924" v="284" actId="20577"/>
          <ac:spMkLst>
            <pc:docMk/>
            <pc:sldMk cId="1327973610" sldId="297"/>
            <ac:spMk id="8" creationId="{6535772B-83A5-4B5C-9496-E505681A01ED}"/>
          </ac:spMkLst>
        </pc:spChg>
      </pc:sldChg>
      <pc:sldChg chg="modSp mod">
        <pc:chgData name="Ellie Dellard" userId="f699c1ea-dae8-41be-94f2-9c1dc34bc80e" providerId="ADAL" clId="{AB9104BA-BC42-4BA7-997D-936EBD1902E7}" dt="2022-06-03T22:04:53.434" v="274" actId="20577"/>
        <pc:sldMkLst>
          <pc:docMk/>
          <pc:sldMk cId="3768446995" sldId="300"/>
        </pc:sldMkLst>
        <pc:spChg chg="mod">
          <ac:chgData name="Ellie Dellard" userId="f699c1ea-dae8-41be-94f2-9c1dc34bc80e" providerId="ADAL" clId="{AB9104BA-BC42-4BA7-997D-936EBD1902E7}" dt="2022-06-03T22:04:53.434" v="274" actId="20577"/>
          <ac:spMkLst>
            <pc:docMk/>
            <pc:sldMk cId="3768446995" sldId="300"/>
            <ac:spMk id="8" creationId="{6535772B-83A5-4B5C-9496-E505681A01ED}"/>
          </ac:spMkLst>
        </pc:spChg>
      </pc:sldChg>
    </pc:docChg>
  </pc:docChgLst>
  <pc:docChgLst>
    <pc:chgData name="Ellie Dellard" userId="S::ellie.dellard@yavapaiaz.gov::f699c1ea-dae8-41be-94f2-9c1dc34bc80e" providerId="AD" clId="Web-{0098F0D9-BD21-09F0-391B-C4FCB76CAF02}"/>
    <pc:docChg chg="addSld modSld">
      <pc:chgData name="Ellie Dellard" userId="S::ellie.dellard@yavapaiaz.gov::f699c1ea-dae8-41be-94f2-9c1dc34bc80e" providerId="AD" clId="Web-{0098F0D9-BD21-09F0-391B-C4FCB76CAF02}" dt="2023-05-05T17:04:50.810" v="304" actId="20577"/>
      <pc:docMkLst>
        <pc:docMk/>
      </pc:docMkLst>
      <pc:sldChg chg="modSp">
        <pc:chgData name="Ellie Dellard" userId="S::ellie.dellard@yavapaiaz.gov::f699c1ea-dae8-41be-94f2-9c1dc34bc80e" providerId="AD" clId="Web-{0098F0D9-BD21-09F0-391B-C4FCB76CAF02}" dt="2023-05-05T16:40:37.715" v="14" actId="20577"/>
        <pc:sldMkLst>
          <pc:docMk/>
          <pc:sldMk cId="3611014825" sldId="308"/>
        </pc:sldMkLst>
        <pc:spChg chg="mod">
          <ac:chgData name="Ellie Dellard" userId="S::ellie.dellard@yavapaiaz.gov::f699c1ea-dae8-41be-94f2-9c1dc34bc80e" providerId="AD" clId="Web-{0098F0D9-BD21-09F0-391B-C4FCB76CAF02}" dt="2023-05-05T16:40:37.715" v="14" actId="20577"/>
          <ac:spMkLst>
            <pc:docMk/>
            <pc:sldMk cId="3611014825" sldId="308"/>
            <ac:spMk id="3" creationId="{B4E33530-876C-2933-EF37-D9D3FC89C91E}"/>
          </ac:spMkLst>
        </pc:spChg>
      </pc:sldChg>
      <pc:sldChg chg="modSp new modNotes">
        <pc:chgData name="Ellie Dellard" userId="S::ellie.dellard@yavapaiaz.gov::f699c1ea-dae8-41be-94f2-9c1dc34bc80e" providerId="AD" clId="Web-{0098F0D9-BD21-09F0-391B-C4FCB76CAF02}" dt="2023-05-05T17:04:50.810" v="304" actId="20577"/>
        <pc:sldMkLst>
          <pc:docMk/>
          <pc:sldMk cId="714939148" sldId="345"/>
        </pc:sldMkLst>
        <pc:spChg chg="mod">
          <ac:chgData name="Ellie Dellard" userId="S::ellie.dellard@yavapaiaz.gov::f699c1ea-dae8-41be-94f2-9c1dc34bc80e" providerId="AD" clId="Web-{0098F0D9-BD21-09F0-391B-C4FCB76CAF02}" dt="2023-05-05T16:38:47.636" v="4" actId="20577"/>
          <ac:spMkLst>
            <pc:docMk/>
            <pc:sldMk cId="714939148" sldId="345"/>
            <ac:spMk id="2" creationId="{DB7D1747-B013-88C8-1332-9EE5F022BBB2}"/>
          </ac:spMkLst>
        </pc:spChg>
        <pc:spChg chg="mod">
          <ac:chgData name="Ellie Dellard" userId="S::ellie.dellard@yavapaiaz.gov::f699c1ea-dae8-41be-94f2-9c1dc34bc80e" providerId="AD" clId="Web-{0098F0D9-BD21-09F0-391B-C4FCB76CAF02}" dt="2023-05-05T17:04:50.810" v="304" actId="20577"/>
          <ac:spMkLst>
            <pc:docMk/>
            <pc:sldMk cId="714939148" sldId="345"/>
            <ac:spMk id="3" creationId="{388E3A28-2161-87E3-8A32-C962DEAD77DD}"/>
          </ac:spMkLst>
        </pc:spChg>
        <pc:spChg chg="mod">
          <ac:chgData name="Ellie Dellard" userId="S::ellie.dellard@yavapaiaz.gov::f699c1ea-dae8-41be-94f2-9c1dc34bc80e" providerId="AD" clId="Web-{0098F0D9-BD21-09F0-391B-C4FCB76CAF02}" dt="2023-05-05T16:40:32.715" v="13" actId="20577"/>
          <ac:spMkLst>
            <pc:docMk/>
            <pc:sldMk cId="714939148" sldId="345"/>
            <ac:spMk id="4" creationId="{126E5ED7-3845-993C-AD5F-6B458AB14BA9}"/>
          </ac:spMkLst>
        </pc:spChg>
      </pc:sldChg>
      <pc:sldChg chg="addSp delSp modSp new modNotes">
        <pc:chgData name="Ellie Dellard" userId="S::ellie.dellard@yavapaiaz.gov::f699c1ea-dae8-41be-94f2-9c1dc34bc80e" providerId="AD" clId="Web-{0098F0D9-BD21-09F0-391B-C4FCB76CAF02}" dt="2023-05-05T17:04:40.388" v="297"/>
        <pc:sldMkLst>
          <pc:docMk/>
          <pc:sldMk cId="555540926" sldId="346"/>
        </pc:sldMkLst>
        <pc:spChg chg="mod">
          <ac:chgData name="Ellie Dellard" userId="S::ellie.dellard@yavapaiaz.gov::f699c1ea-dae8-41be-94f2-9c1dc34bc80e" providerId="AD" clId="Web-{0098F0D9-BD21-09F0-391B-C4FCB76CAF02}" dt="2023-05-05T16:39:41.808" v="9" actId="20577"/>
          <ac:spMkLst>
            <pc:docMk/>
            <pc:sldMk cId="555540926" sldId="346"/>
            <ac:spMk id="2" creationId="{C232B199-FE33-87E9-91DE-56FC6CDCCD3A}"/>
          </ac:spMkLst>
        </pc:spChg>
        <pc:spChg chg="del">
          <ac:chgData name="Ellie Dellard" userId="S::ellie.dellard@yavapaiaz.gov::f699c1ea-dae8-41be-94f2-9c1dc34bc80e" providerId="AD" clId="Web-{0098F0D9-BD21-09F0-391B-C4FCB76CAF02}" dt="2023-05-05T16:39:48.183" v="10"/>
          <ac:spMkLst>
            <pc:docMk/>
            <pc:sldMk cId="555540926" sldId="346"/>
            <ac:spMk id="3" creationId="{7A8BFBDE-0496-2BA2-A09F-AB86E8C5165C}"/>
          </ac:spMkLst>
        </pc:spChg>
        <pc:spChg chg="mod">
          <ac:chgData name="Ellie Dellard" userId="S::ellie.dellard@yavapaiaz.gov::f699c1ea-dae8-41be-94f2-9c1dc34bc80e" providerId="AD" clId="Web-{0098F0D9-BD21-09F0-391B-C4FCB76CAF02}" dt="2023-05-05T16:40:24.496" v="12" actId="20577"/>
          <ac:spMkLst>
            <pc:docMk/>
            <pc:sldMk cId="555540926" sldId="346"/>
            <ac:spMk id="4" creationId="{DF315561-F28A-C853-0D86-1A1E50F60A57}"/>
          </ac:spMkLst>
        </pc:spChg>
        <pc:picChg chg="add mod ord">
          <ac:chgData name="Ellie Dellard" userId="S::ellie.dellard@yavapaiaz.gov::f699c1ea-dae8-41be-94f2-9c1dc34bc80e" providerId="AD" clId="Web-{0098F0D9-BD21-09F0-391B-C4FCB76CAF02}" dt="2023-05-05T16:40:13.778" v="11" actId="1076"/>
          <ac:picMkLst>
            <pc:docMk/>
            <pc:sldMk cId="555540926" sldId="346"/>
            <ac:picMk id="6" creationId="{BC3C5D3F-2EFD-A6A2-E327-4685EF2964A9}"/>
          </ac:picMkLst>
        </pc:picChg>
      </pc:sldChg>
      <pc:sldChg chg="modSp new modNotes">
        <pc:chgData name="Ellie Dellard" userId="S::ellie.dellard@yavapaiaz.gov::f699c1ea-dae8-41be-94f2-9c1dc34bc80e" providerId="AD" clId="Web-{0098F0D9-BD21-09F0-391B-C4FCB76CAF02}" dt="2023-05-05T16:58:07.321" v="262" actId="20577"/>
        <pc:sldMkLst>
          <pc:docMk/>
          <pc:sldMk cId="3394583985" sldId="347"/>
        </pc:sldMkLst>
        <pc:spChg chg="mod">
          <ac:chgData name="Ellie Dellard" userId="S::ellie.dellard@yavapaiaz.gov::f699c1ea-dae8-41be-94f2-9c1dc34bc80e" providerId="AD" clId="Web-{0098F0D9-BD21-09F0-391B-C4FCB76CAF02}" dt="2023-05-05T16:41:18.809" v="17" actId="20577"/>
          <ac:spMkLst>
            <pc:docMk/>
            <pc:sldMk cId="3394583985" sldId="347"/>
            <ac:spMk id="2" creationId="{85DCBBF0-5853-5B4E-6187-60D56CB9E0A2}"/>
          </ac:spMkLst>
        </pc:spChg>
        <pc:spChg chg="mod">
          <ac:chgData name="Ellie Dellard" userId="S::ellie.dellard@yavapaiaz.gov::f699c1ea-dae8-41be-94f2-9c1dc34bc80e" providerId="AD" clId="Web-{0098F0D9-BD21-09F0-391B-C4FCB76CAF02}" dt="2023-05-05T16:58:07.321" v="262" actId="20577"/>
          <ac:spMkLst>
            <pc:docMk/>
            <pc:sldMk cId="3394583985" sldId="347"/>
            <ac:spMk id="3" creationId="{B048A75F-7790-5D0D-0A48-3D294ADD11CE}"/>
          </ac:spMkLst>
        </pc:spChg>
        <pc:spChg chg="mod">
          <ac:chgData name="Ellie Dellard" userId="S::ellie.dellard@yavapaiaz.gov::f699c1ea-dae8-41be-94f2-9c1dc34bc80e" providerId="AD" clId="Web-{0098F0D9-BD21-09F0-391B-C4FCB76CAF02}" dt="2023-05-05T16:50:22.644" v="111" actId="20577"/>
          <ac:spMkLst>
            <pc:docMk/>
            <pc:sldMk cId="3394583985" sldId="347"/>
            <ac:spMk id="4" creationId="{0966CB99-E1DB-3B7C-93A2-87685062485F}"/>
          </ac:spMkLst>
        </pc:spChg>
      </pc:sldChg>
      <pc:sldChg chg="modSp new modNotes">
        <pc:chgData name="Ellie Dellard" userId="S::ellie.dellard@yavapaiaz.gov::f699c1ea-dae8-41be-94f2-9c1dc34bc80e" providerId="AD" clId="Web-{0098F0D9-BD21-09F0-391B-C4FCB76CAF02}" dt="2023-05-05T17:02:32.824" v="277" actId="20577"/>
        <pc:sldMkLst>
          <pc:docMk/>
          <pc:sldMk cId="3433842015" sldId="348"/>
        </pc:sldMkLst>
        <pc:spChg chg="mod">
          <ac:chgData name="Ellie Dellard" userId="S::ellie.dellard@yavapaiaz.gov::f699c1ea-dae8-41be-94f2-9c1dc34bc80e" providerId="AD" clId="Web-{0098F0D9-BD21-09F0-391B-C4FCB76CAF02}" dt="2023-05-05T16:58:50.681" v="273" actId="20577"/>
          <ac:spMkLst>
            <pc:docMk/>
            <pc:sldMk cId="3433842015" sldId="348"/>
            <ac:spMk id="2" creationId="{52425552-B6D9-16E7-4D25-6CD57C406D8B}"/>
          </ac:spMkLst>
        </pc:spChg>
        <pc:spChg chg="mod">
          <ac:chgData name="Ellie Dellard" userId="S::ellie.dellard@yavapaiaz.gov::f699c1ea-dae8-41be-94f2-9c1dc34bc80e" providerId="AD" clId="Web-{0098F0D9-BD21-09F0-391B-C4FCB76CAF02}" dt="2023-05-05T16:58:42.509" v="271" actId="20577"/>
          <ac:spMkLst>
            <pc:docMk/>
            <pc:sldMk cId="3433842015" sldId="348"/>
            <ac:spMk id="3" creationId="{2417FADD-94A8-4888-1676-3AF5E51259DA}"/>
          </ac:spMkLst>
        </pc:spChg>
        <pc:spChg chg="mod">
          <ac:chgData name="Ellie Dellard" userId="S::ellie.dellard@yavapaiaz.gov::f699c1ea-dae8-41be-94f2-9c1dc34bc80e" providerId="AD" clId="Web-{0098F0D9-BD21-09F0-391B-C4FCB76CAF02}" dt="2023-05-05T17:02:32.824" v="277" actId="20577"/>
          <ac:spMkLst>
            <pc:docMk/>
            <pc:sldMk cId="3433842015" sldId="348"/>
            <ac:spMk id="4" creationId="{BB6FE872-A485-A761-6ADD-33950E678591}"/>
          </ac:spMkLst>
        </pc:spChg>
      </pc:sldChg>
      <pc:sldChg chg="modSp new modNotes">
        <pc:chgData name="Ellie Dellard" userId="S::ellie.dellard@yavapaiaz.gov::f699c1ea-dae8-41be-94f2-9c1dc34bc80e" providerId="AD" clId="Web-{0098F0D9-BD21-09F0-391B-C4FCB76CAF02}" dt="2023-05-05T17:03:46.356" v="292"/>
        <pc:sldMkLst>
          <pc:docMk/>
          <pc:sldMk cId="3100070726" sldId="349"/>
        </pc:sldMkLst>
        <pc:spChg chg="mod">
          <ac:chgData name="Ellie Dellard" userId="S::ellie.dellard@yavapaiaz.gov::f699c1ea-dae8-41be-94f2-9c1dc34bc80e" providerId="AD" clId="Web-{0098F0D9-BD21-09F0-391B-C4FCB76CAF02}" dt="2023-05-05T17:03:24.699" v="290" actId="20577"/>
          <ac:spMkLst>
            <pc:docMk/>
            <pc:sldMk cId="3100070726" sldId="349"/>
            <ac:spMk id="2" creationId="{585623B3-A4A1-4502-A74F-1464122C2CFE}"/>
          </ac:spMkLst>
        </pc:spChg>
        <pc:spChg chg="mod">
          <ac:chgData name="Ellie Dellard" userId="S::ellie.dellard@yavapaiaz.gov::f699c1ea-dae8-41be-94f2-9c1dc34bc80e" providerId="AD" clId="Web-{0098F0D9-BD21-09F0-391B-C4FCB76CAF02}" dt="2023-05-05T17:03:15.449" v="287" actId="20577"/>
          <ac:spMkLst>
            <pc:docMk/>
            <pc:sldMk cId="3100070726" sldId="349"/>
            <ac:spMk id="3" creationId="{5118EF96-2379-6ECB-E3AC-0B64700505D8}"/>
          </ac:spMkLst>
        </pc:spChg>
        <pc:spChg chg="mod">
          <ac:chgData name="Ellie Dellard" userId="S::ellie.dellard@yavapaiaz.gov::f699c1ea-dae8-41be-94f2-9c1dc34bc80e" providerId="AD" clId="Web-{0098F0D9-BD21-09F0-391B-C4FCB76CAF02}" dt="2023-05-05T17:03:17.668" v="288" actId="20577"/>
          <ac:spMkLst>
            <pc:docMk/>
            <pc:sldMk cId="3100070726" sldId="349"/>
            <ac:spMk id="4" creationId="{5DCB27D1-3C75-B839-06A7-4EE27D0A8C20}"/>
          </ac:spMkLst>
        </pc:spChg>
      </pc:sldChg>
    </pc:docChg>
  </pc:docChgLst>
  <pc:docChgLst>
    <pc:chgData name="Brian Bond" userId="eac77c42-0258-433a-9002-a720f5316692" providerId="ADAL" clId="{ED179BE7-84E3-4F19-ACCA-F1586691400D}"/>
    <pc:docChg chg="undo redo custSel addSld delSld modSld sldOrd">
      <pc:chgData name="Brian Bond" userId="eac77c42-0258-433a-9002-a720f5316692" providerId="ADAL" clId="{ED179BE7-84E3-4F19-ACCA-F1586691400D}" dt="2023-02-23T16:20:20.110" v="5596" actId="12"/>
      <pc:docMkLst>
        <pc:docMk/>
      </pc:docMkLst>
      <pc:sldChg chg="modSp mod">
        <pc:chgData name="Brian Bond" userId="eac77c42-0258-433a-9002-a720f5316692" providerId="ADAL" clId="{ED179BE7-84E3-4F19-ACCA-F1586691400D}" dt="2023-02-21T23:48:23.473" v="256" actId="20577"/>
        <pc:sldMkLst>
          <pc:docMk/>
          <pc:sldMk cId="3647162443" sldId="256"/>
        </pc:sldMkLst>
        <pc:spChg chg="mod">
          <ac:chgData name="Brian Bond" userId="eac77c42-0258-433a-9002-a720f5316692" providerId="ADAL" clId="{ED179BE7-84E3-4F19-ACCA-F1586691400D}" dt="2022-12-12T23:08:23.743" v="101" actId="20577"/>
          <ac:spMkLst>
            <pc:docMk/>
            <pc:sldMk cId="3647162443" sldId="256"/>
            <ac:spMk id="2" creationId="{661A3527-C210-47E0-947A-D4DD8DED9326}"/>
          </ac:spMkLst>
        </pc:spChg>
        <pc:spChg chg="mod">
          <ac:chgData name="Brian Bond" userId="eac77c42-0258-433a-9002-a720f5316692" providerId="ADAL" clId="{ED179BE7-84E3-4F19-ACCA-F1586691400D}" dt="2023-02-21T23:48:23.473" v="256" actId="20577"/>
          <ac:spMkLst>
            <pc:docMk/>
            <pc:sldMk cId="3647162443" sldId="256"/>
            <ac:spMk id="11" creationId="{E3D24E60-A23C-4451-9D96-26DAE00D2C90}"/>
          </ac:spMkLst>
        </pc:spChg>
      </pc:sldChg>
      <pc:sldChg chg="modSp mod">
        <pc:chgData name="Brian Bond" userId="eac77c42-0258-433a-9002-a720f5316692" providerId="ADAL" clId="{ED179BE7-84E3-4F19-ACCA-F1586691400D}" dt="2023-02-21T23:48:17.041" v="254" actId="20577"/>
        <pc:sldMkLst>
          <pc:docMk/>
          <pc:sldMk cId="2987317990" sldId="257"/>
        </pc:sldMkLst>
        <pc:spChg chg="mod">
          <ac:chgData name="Brian Bond" userId="eac77c42-0258-433a-9002-a720f5316692" providerId="ADAL" clId="{ED179BE7-84E3-4F19-ACCA-F1586691400D}" dt="2023-02-21T23:36:59.534" v="205" actId="20577"/>
          <ac:spMkLst>
            <pc:docMk/>
            <pc:sldMk cId="2987317990" sldId="257"/>
            <ac:spMk id="3" creationId="{B2C70AD6-60AD-4AF0-B2DA-D57BB663AEEB}"/>
          </ac:spMkLst>
        </pc:spChg>
        <pc:spChg chg="mod">
          <ac:chgData name="Brian Bond" userId="eac77c42-0258-433a-9002-a720f5316692" providerId="ADAL" clId="{ED179BE7-84E3-4F19-ACCA-F1586691400D}" dt="2023-02-21T23:48:17.041" v="254" actId="20577"/>
          <ac:spMkLst>
            <pc:docMk/>
            <pc:sldMk cId="2987317990" sldId="257"/>
            <ac:spMk id="5" creationId="{A4D3BB57-740E-E746-E4A6-4F64E8724F59}"/>
          </ac:spMkLst>
        </pc:spChg>
      </pc:sldChg>
      <pc:sldChg chg="del">
        <pc:chgData name="Brian Bond" userId="eac77c42-0258-433a-9002-a720f5316692" providerId="ADAL" clId="{ED179BE7-84E3-4F19-ACCA-F1586691400D}" dt="2022-12-12T23:07:04.300" v="5" actId="47"/>
        <pc:sldMkLst>
          <pc:docMk/>
          <pc:sldMk cId="747578917" sldId="292"/>
        </pc:sldMkLst>
      </pc:sldChg>
      <pc:sldChg chg="modSp mod ord modNotesTx">
        <pc:chgData name="Brian Bond" userId="eac77c42-0258-433a-9002-a720f5316692" providerId="ADAL" clId="{ED179BE7-84E3-4F19-ACCA-F1586691400D}" dt="2023-02-22T16:18:31.776" v="1549" actId="20577"/>
        <pc:sldMkLst>
          <pc:docMk/>
          <pc:sldMk cId="1041229575" sldId="295"/>
        </pc:sldMkLst>
        <pc:spChg chg="mod">
          <ac:chgData name="Brian Bond" userId="eac77c42-0258-433a-9002-a720f5316692" providerId="ADAL" clId="{ED179BE7-84E3-4F19-ACCA-F1586691400D}" dt="2023-02-21T23:46:05.100" v="208"/>
          <ac:spMkLst>
            <pc:docMk/>
            <pc:sldMk cId="1041229575" sldId="295"/>
            <ac:spMk id="2" creationId="{3C36519C-37B0-411A-B0F1-10E7E4D2F5F8}"/>
          </ac:spMkLst>
        </pc:spChg>
        <pc:spChg chg="mod">
          <ac:chgData name="Brian Bond" userId="eac77c42-0258-433a-9002-a720f5316692" providerId="ADAL" clId="{ED179BE7-84E3-4F19-ACCA-F1586691400D}" dt="2023-02-21T23:48:11.329" v="252" actId="20577"/>
          <ac:spMkLst>
            <pc:docMk/>
            <pc:sldMk cId="1041229575" sldId="295"/>
            <ac:spMk id="3" creationId="{B4E33530-876C-2933-EF37-D9D3FC89C91E}"/>
          </ac:spMkLst>
        </pc:spChg>
        <pc:spChg chg="mod">
          <ac:chgData name="Brian Bond" userId="eac77c42-0258-433a-9002-a720f5316692" providerId="ADAL" clId="{ED179BE7-84E3-4F19-ACCA-F1586691400D}" dt="2023-02-22T16:18:31.776" v="1549" actId="20577"/>
          <ac:spMkLst>
            <pc:docMk/>
            <pc:sldMk cId="1041229575" sldId="295"/>
            <ac:spMk id="9" creationId="{E815719F-B9F6-4063-AABE-EC1F829D29FF}"/>
          </ac:spMkLst>
        </pc:spChg>
      </pc:sldChg>
      <pc:sldChg chg="del">
        <pc:chgData name="Brian Bond" userId="eac77c42-0258-433a-9002-a720f5316692" providerId="ADAL" clId="{ED179BE7-84E3-4F19-ACCA-F1586691400D}" dt="2022-12-12T23:07:04.300" v="5" actId="47"/>
        <pc:sldMkLst>
          <pc:docMk/>
          <pc:sldMk cId="1327973610" sldId="297"/>
        </pc:sldMkLst>
      </pc:sldChg>
      <pc:sldChg chg="del">
        <pc:chgData name="Brian Bond" userId="eac77c42-0258-433a-9002-a720f5316692" providerId="ADAL" clId="{ED179BE7-84E3-4F19-ACCA-F1586691400D}" dt="2022-12-12T23:07:04.300" v="5" actId="47"/>
        <pc:sldMkLst>
          <pc:docMk/>
          <pc:sldMk cId="3219951092" sldId="298"/>
        </pc:sldMkLst>
      </pc:sldChg>
      <pc:sldChg chg="del">
        <pc:chgData name="Brian Bond" userId="eac77c42-0258-433a-9002-a720f5316692" providerId="ADAL" clId="{ED179BE7-84E3-4F19-ACCA-F1586691400D}" dt="2022-12-12T23:07:04.300" v="5" actId="47"/>
        <pc:sldMkLst>
          <pc:docMk/>
          <pc:sldMk cId="1861863100" sldId="302"/>
        </pc:sldMkLst>
      </pc:sldChg>
      <pc:sldChg chg="del">
        <pc:chgData name="Brian Bond" userId="eac77c42-0258-433a-9002-a720f5316692" providerId="ADAL" clId="{ED179BE7-84E3-4F19-ACCA-F1586691400D}" dt="2022-12-12T23:07:04.300" v="5" actId="47"/>
        <pc:sldMkLst>
          <pc:docMk/>
          <pc:sldMk cId="123583694" sldId="303"/>
        </pc:sldMkLst>
      </pc:sldChg>
      <pc:sldChg chg="addSp delSp modSp mod ord modNotesTx">
        <pc:chgData name="Brian Bond" userId="eac77c42-0258-433a-9002-a720f5316692" providerId="ADAL" clId="{ED179BE7-84E3-4F19-ACCA-F1586691400D}" dt="2023-02-23T16:19:09.448" v="5481"/>
        <pc:sldMkLst>
          <pc:docMk/>
          <pc:sldMk cId="1332639993" sldId="304"/>
        </pc:sldMkLst>
        <pc:spChg chg="del">
          <ac:chgData name="Brian Bond" userId="eac77c42-0258-433a-9002-a720f5316692" providerId="ADAL" clId="{ED179BE7-84E3-4F19-ACCA-F1586691400D}" dt="2023-02-21T23:49:07.715" v="264" actId="478"/>
          <ac:spMkLst>
            <pc:docMk/>
            <pc:sldMk cId="1332639993" sldId="304"/>
            <ac:spMk id="3" creationId="{663EC7B0-8C33-5B3E-56F1-49AA649D7A4C}"/>
          </ac:spMkLst>
        </pc:spChg>
        <pc:spChg chg="add mod">
          <ac:chgData name="Brian Bond" userId="eac77c42-0258-433a-9002-a720f5316692" providerId="ADAL" clId="{ED179BE7-84E3-4F19-ACCA-F1586691400D}" dt="2023-02-21T23:49:08.203" v="265"/>
          <ac:spMkLst>
            <pc:docMk/>
            <pc:sldMk cId="1332639993" sldId="304"/>
            <ac:spMk id="4" creationId="{452B69A2-37CC-F928-C4A9-5C639BE6B661}"/>
          </ac:spMkLst>
        </pc:spChg>
        <pc:spChg chg="mod">
          <ac:chgData name="Brian Bond" userId="eac77c42-0258-433a-9002-a720f5316692" providerId="ADAL" clId="{ED179BE7-84E3-4F19-ACCA-F1586691400D}" dt="2023-02-23T15:54:36.093" v="5458" actId="27636"/>
          <ac:spMkLst>
            <pc:docMk/>
            <pc:sldMk cId="1332639993" sldId="304"/>
            <ac:spMk id="9" creationId="{E815719F-B9F6-4063-AABE-EC1F829D29FF}"/>
          </ac:spMkLst>
        </pc:spChg>
        <pc:picChg chg="del">
          <ac:chgData name="Brian Bond" userId="eac77c42-0258-433a-9002-a720f5316692" providerId="ADAL" clId="{ED179BE7-84E3-4F19-ACCA-F1586691400D}" dt="2022-12-12T23:07:29.208" v="14" actId="478"/>
          <ac:picMkLst>
            <pc:docMk/>
            <pc:sldMk cId="1332639993" sldId="304"/>
            <ac:picMk id="6" creationId="{B5A72F1A-B9B5-4449-89DD-C5AE49F084C9}"/>
          </ac:picMkLst>
        </pc:picChg>
      </pc:sldChg>
      <pc:sldChg chg="del">
        <pc:chgData name="Brian Bond" userId="eac77c42-0258-433a-9002-a720f5316692" providerId="ADAL" clId="{ED179BE7-84E3-4F19-ACCA-F1586691400D}" dt="2022-12-12T23:07:04.300" v="5" actId="47"/>
        <pc:sldMkLst>
          <pc:docMk/>
          <pc:sldMk cId="1461570381" sldId="305"/>
        </pc:sldMkLst>
      </pc:sldChg>
      <pc:sldChg chg="addSp delSp modSp mod">
        <pc:chgData name="Brian Bond" userId="eac77c42-0258-433a-9002-a720f5316692" providerId="ADAL" clId="{ED179BE7-84E3-4F19-ACCA-F1586691400D}" dt="2023-02-22T23:48:31.704" v="4540" actId="20577"/>
        <pc:sldMkLst>
          <pc:docMk/>
          <pc:sldMk cId="2131415217" sldId="306"/>
        </pc:sldMkLst>
        <pc:spChg chg="mod">
          <ac:chgData name="Brian Bond" userId="eac77c42-0258-433a-9002-a720f5316692" providerId="ADAL" clId="{ED179BE7-84E3-4F19-ACCA-F1586691400D}" dt="2023-02-22T23:48:31.704" v="4540" actId="20577"/>
          <ac:spMkLst>
            <pc:docMk/>
            <pc:sldMk cId="2131415217" sldId="306"/>
            <ac:spMk id="2" creationId="{3C36519C-37B0-411A-B0F1-10E7E4D2F5F8}"/>
          </ac:spMkLst>
        </pc:spChg>
        <pc:spChg chg="del mod">
          <ac:chgData name="Brian Bond" userId="eac77c42-0258-433a-9002-a720f5316692" providerId="ADAL" clId="{ED179BE7-84E3-4F19-ACCA-F1586691400D}" dt="2023-02-21T23:49:00.405" v="262" actId="478"/>
          <ac:spMkLst>
            <pc:docMk/>
            <pc:sldMk cId="2131415217" sldId="306"/>
            <ac:spMk id="3" creationId="{E80BEAD9-F91D-0EA0-0E73-4D60893EEABC}"/>
          </ac:spMkLst>
        </pc:spChg>
        <pc:spChg chg="add mod">
          <ac:chgData name="Brian Bond" userId="eac77c42-0258-433a-9002-a720f5316692" providerId="ADAL" clId="{ED179BE7-84E3-4F19-ACCA-F1586691400D}" dt="2023-02-21T23:49:01.552" v="263"/>
          <ac:spMkLst>
            <pc:docMk/>
            <pc:sldMk cId="2131415217" sldId="306"/>
            <ac:spMk id="4" creationId="{5DFE0D9E-8E58-F3F3-6049-7F90F88356C0}"/>
          </ac:spMkLst>
        </pc:spChg>
      </pc:sldChg>
      <pc:sldChg chg="del">
        <pc:chgData name="Brian Bond" userId="eac77c42-0258-433a-9002-a720f5316692" providerId="ADAL" clId="{ED179BE7-84E3-4F19-ACCA-F1586691400D}" dt="2022-12-12T23:06:33.584" v="1" actId="47"/>
        <pc:sldMkLst>
          <pc:docMk/>
          <pc:sldMk cId="3970102134" sldId="307"/>
        </pc:sldMkLst>
      </pc:sldChg>
      <pc:sldChg chg="del">
        <pc:chgData name="Brian Bond" userId="eac77c42-0258-433a-9002-a720f5316692" providerId="ADAL" clId="{ED179BE7-84E3-4F19-ACCA-F1586691400D}" dt="2022-12-12T23:06:42.846" v="3" actId="47"/>
        <pc:sldMkLst>
          <pc:docMk/>
          <pc:sldMk cId="1640327225" sldId="310"/>
        </pc:sldMkLst>
      </pc:sldChg>
      <pc:sldChg chg="del">
        <pc:chgData name="Brian Bond" userId="eac77c42-0258-433a-9002-a720f5316692" providerId="ADAL" clId="{ED179BE7-84E3-4F19-ACCA-F1586691400D}" dt="2022-12-12T23:07:04.300" v="5" actId="47"/>
        <pc:sldMkLst>
          <pc:docMk/>
          <pc:sldMk cId="3826356112" sldId="312"/>
        </pc:sldMkLst>
      </pc:sldChg>
      <pc:sldChg chg="del">
        <pc:chgData name="Brian Bond" userId="eac77c42-0258-433a-9002-a720f5316692" providerId="ADAL" clId="{ED179BE7-84E3-4F19-ACCA-F1586691400D}" dt="2022-12-12T23:07:12.093" v="6" actId="47"/>
        <pc:sldMkLst>
          <pc:docMk/>
          <pc:sldMk cId="1026658823" sldId="314"/>
        </pc:sldMkLst>
      </pc:sldChg>
      <pc:sldChg chg="del">
        <pc:chgData name="Brian Bond" userId="eac77c42-0258-433a-9002-a720f5316692" providerId="ADAL" clId="{ED179BE7-84E3-4F19-ACCA-F1586691400D}" dt="2022-12-12T23:07:04.300" v="5" actId="47"/>
        <pc:sldMkLst>
          <pc:docMk/>
          <pc:sldMk cId="653108808" sldId="315"/>
        </pc:sldMkLst>
      </pc:sldChg>
      <pc:sldChg chg="del">
        <pc:chgData name="Brian Bond" userId="eac77c42-0258-433a-9002-a720f5316692" providerId="ADAL" clId="{ED179BE7-84E3-4F19-ACCA-F1586691400D}" dt="2022-12-12T23:06:38.477" v="2" actId="47"/>
        <pc:sldMkLst>
          <pc:docMk/>
          <pc:sldMk cId="2429870727" sldId="322"/>
        </pc:sldMkLst>
      </pc:sldChg>
      <pc:sldChg chg="del">
        <pc:chgData name="Brian Bond" userId="eac77c42-0258-433a-9002-a720f5316692" providerId="ADAL" clId="{ED179BE7-84E3-4F19-ACCA-F1586691400D}" dt="2022-12-12T23:06:38.477" v="2" actId="47"/>
        <pc:sldMkLst>
          <pc:docMk/>
          <pc:sldMk cId="1944502662" sldId="323"/>
        </pc:sldMkLst>
      </pc:sldChg>
      <pc:sldChg chg="del">
        <pc:chgData name="Brian Bond" userId="eac77c42-0258-433a-9002-a720f5316692" providerId="ADAL" clId="{ED179BE7-84E3-4F19-ACCA-F1586691400D}" dt="2022-12-12T23:07:04.300" v="5" actId="47"/>
        <pc:sldMkLst>
          <pc:docMk/>
          <pc:sldMk cId="4053782752" sldId="325"/>
        </pc:sldMkLst>
      </pc:sldChg>
      <pc:sldChg chg="del">
        <pc:chgData name="Brian Bond" userId="eac77c42-0258-433a-9002-a720f5316692" providerId="ADAL" clId="{ED179BE7-84E3-4F19-ACCA-F1586691400D}" dt="2022-12-12T23:06:42.846" v="3" actId="47"/>
        <pc:sldMkLst>
          <pc:docMk/>
          <pc:sldMk cId="4291376998" sldId="326"/>
        </pc:sldMkLst>
      </pc:sldChg>
      <pc:sldChg chg="del">
        <pc:chgData name="Brian Bond" userId="eac77c42-0258-433a-9002-a720f5316692" providerId="ADAL" clId="{ED179BE7-84E3-4F19-ACCA-F1586691400D}" dt="2022-12-12T23:07:04.300" v="5" actId="47"/>
        <pc:sldMkLst>
          <pc:docMk/>
          <pc:sldMk cId="220747870" sldId="329"/>
        </pc:sldMkLst>
      </pc:sldChg>
      <pc:sldChg chg="del">
        <pc:chgData name="Brian Bond" userId="eac77c42-0258-433a-9002-a720f5316692" providerId="ADAL" clId="{ED179BE7-84E3-4F19-ACCA-F1586691400D}" dt="2022-12-12T23:06:38.477" v="2" actId="47"/>
        <pc:sldMkLst>
          <pc:docMk/>
          <pc:sldMk cId="2318995892" sldId="330"/>
        </pc:sldMkLst>
      </pc:sldChg>
      <pc:sldChg chg="del">
        <pc:chgData name="Brian Bond" userId="eac77c42-0258-433a-9002-a720f5316692" providerId="ADAL" clId="{ED179BE7-84E3-4F19-ACCA-F1586691400D}" dt="2022-12-12T23:06:38.477" v="2" actId="47"/>
        <pc:sldMkLst>
          <pc:docMk/>
          <pc:sldMk cId="2725771182" sldId="331"/>
        </pc:sldMkLst>
      </pc:sldChg>
      <pc:sldChg chg="del">
        <pc:chgData name="Brian Bond" userId="eac77c42-0258-433a-9002-a720f5316692" providerId="ADAL" clId="{ED179BE7-84E3-4F19-ACCA-F1586691400D}" dt="2022-12-12T23:06:38.477" v="2" actId="47"/>
        <pc:sldMkLst>
          <pc:docMk/>
          <pc:sldMk cId="1694550092" sldId="332"/>
        </pc:sldMkLst>
      </pc:sldChg>
      <pc:sldChg chg="del">
        <pc:chgData name="Brian Bond" userId="eac77c42-0258-433a-9002-a720f5316692" providerId="ADAL" clId="{ED179BE7-84E3-4F19-ACCA-F1586691400D}" dt="2022-12-12T23:06:42.846" v="3" actId="47"/>
        <pc:sldMkLst>
          <pc:docMk/>
          <pc:sldMk cId="1438022441" sldId="334"/>
        </pc:sldMkLst>
      </pc:sldChg>
      <pc:sldChg chg="del">
        <pc:chgData name="Brian Bond" userId="eac77c42-0258-433a-9002-a720f5316692" providerId="ADAL" clId="{ED179BE7-84E3-4F19-ACCA-F1586691400D}" dt="2022-12-12T23:06:42.846" v="3" actId="47"/>
        <pc:sldMkLst>
          <pc:docMk/>
          <pc:sldMk cId="1569081867" sldId="335"/>
        </pc:sldMkLst>
      </pc:sldChg>
      <pc:sldChg chg="del">
        <pc:chgData name="Brian Bond" userId="eac77c42-0258-433a-9002-a720f5316692" providerId="ADAL" clId="{ED179BE7-84E3-4F19-ACCA-F1586691400D}" dt="2022-12-12T23:06:46.610" v="4" actId="47"/>
        <pc:sldMkLst>
          <pc:docMk/>
          <pc:sldMk cId="3075379488" sldId="336"/>
        </pc:sldMkLst>
      </pc:sldChg>
      <pc:sldChg chg="del">
        <pc:chgData name="Brian Bond" userId="eac77c42-0258-433a-9002-a720f5316692" providerId="ADAL" clId="{ED179BE7-84E3-4F19-ACCA-F1586691400D}" dt="2022-12-12T23:06:42.846" v="3" actId="47"/>
        <pc:sldMkLst>
          <pc:docMk/>
          <pc:sldMk cId="3264678042" sldId="338"/>
        </pc:sldMkLst>
      </pc:sldChg>
      <pc:sldChg chg="addSp delSp modSp mod modNotesTx">
        <pc:chgData name="Brian Bond" userId="eac77c42-0258-433a-9002-a720f5316692" providerId="ADAL" clId="{ED179BE7-84E3-4F19-ACCA-F1586691400D}" dt="2023-02-22T23:51:15.333" v="4783" actId="403"/>
        <pc:sldMkLst>
          <pc:docMk/>
          <pc:sldMk cId="2483481179" sldId="339"/>
        </pc:sldMkLst>
        <pc:spChg chg="mod">
          <ac:chgData name="Brian Bond" userId="eac77c42-0258-433a-9002-a720f5316692" providerId="ADAL" clId="{ED179BE7-84E3-4F19-ACCA-F1586691400D}" dt="2023-02-22T23:48:38.194" v="4541" actId="1076"/>
          <ac:spMkLst>
            <pc:docMk/>
            <pc:sldMk cId="2483481179" sldId="339"/>
            <ac:spMk id="2" creationId="{255C52CA-D29A-4F87-AE56-5D526CCBFA18}"/>
          </ac:spMkLst>
        </pc:spChg>
        <pc:spChg chg="mod">
          <ac:chgData name="Brian Bond" userId="eac77c42-0258-433a-9002-a720f5316692" providerId="ADAL" clId="{ED179BE7-84E3-4F19-ACCA-F1586691400D}" dt="2023-02-22T23:51:15.333" v="4783" actId="403"/>
          <ac:spMkLst>
            <pc:docMk/>
            <pc:sldMk cId="2483481179" sldId="339"/>
            <ac:spMk id="3" creationId="{6CDF7DDC-8E13-435D-B534-B07514CC14A5}"/>
          </ac:spMkLst>
        </pc:spChg>
        <pc:spChg chg="del mod">
          <ac:chgData name="Brian Bond" userId="eac77c42-0258-433a-9002-a720f5316692" providerId="ADAL" clId="{ED179BE7-84E3-4F19-ACCA-F1586691400D}" dt="2023-02-21T23:48:52.676" v="260" actId="478"/>
          <ac:spMkLst>
            <pc:docMk/>
            <pc:sldMk cId="2483481179" sldId="339"/>
            <ac:spMk id="4" creationId="{DEFD9940-38D0-455F-B0EB-B660A3CF0F2A}"/>
          </ac:spMkLst>
        </pc:spChg>
        <pc:spChg chg="add mod">
          <ac:chgData name="Brian Bond" userId="eac77c42-0258-433a-9002-a720f5316692" providerId="ADAL" clId="{ED179BE7-84E3-4F19-ACCA-F1586691400D}" dt="2023-02-21T23:48:53.677" v="261"/>
          <ac:spMkLst>
            <pc:docMk/>
            <pc:sldMk cId="2483481179" sldId="339"/>
            <ac:spMk id="6" creationId="{0310E10D-27A9-9A7A-292E-EABD0F8A0152}"/>
          </ac:spMkLst>
        </pc:spChg>
        <pc:picChg chg="mod">
          <ac:chgData name="Brian Bond" userId="eac77c42-0258-433a-9002-a720f5316692" providerId="ADAL" clId="{ED179BE7-84E3-4F19-ACCA-F1586691400D}" dt="2023-02-22T23:49:04.098" v="4548" actId="1076"/>
          <ac:picMkLst>
            <pc:docMk/>
            <pc:sldMk cId="2483481179" sldId="339"/>
            <ac:picMk id="9" creationId="{D7EDBA23-FF0C-1F4A-1ACE-431C91A3EE9B}"/>
          </ac:picMkLst>
        </pc:picChg>
      </pc:sldChg>
      <pc:sldChg chg="del">
        <pc:chgData name="Brian Bond" userId="eac77c42-0258-433a-9002-a720f5316692" providerId="ADAL" clId="{ED179BE7-84E3-4F19-ACCA-F1586691400D}" dt="2022-12-12T23:06:46.610" v="4" actId="47"/>
        <pc:sldMkLst>
          <pc:docMk/>
          <pc:sldMk cId="1593130408" sldId="340"/>
        </pc:sldMkLst>
      </pc:sldChg>
      <pc:sldChg chg="addSp modSp add mod modNotesTx">
        <pc:chgData name="Brian Bond" userId="eac77c42-0258-433a-9002-a720f5316692" providerId="ADAL" clId="{ED179BE7-84E3-4F19-ACCA-F1586691400D}" dt="2023-02-22T22:13:55.195" v="3404"/>
        <pc:sldMkLst>
          <pc:docMk/>
          <pc:sldMk cId="2801701149" sldId="340"/>
        </pc:sldMkLst>
        <pc:spChg chg="mod">
          <ac:chgData name="Brian Bond" userId="eac77c42-0258-433a-9002-a720f5316692" providerId="ADAL" clId="{ED179BE7-84E3-4F19-ACCA-F1586691400D}" dt="2023-02-21T23:46:26.126" v="210"/>
          <ac:spMkLst>
            <pc:docMk/>
            <pc:sldMk cId="2801701149" sldId="340"/>
            <ac:spMk id="2" creationId="{3C36519C-37B0-411A-B0F1-10E7E4D2F5F8}"/>
          </ac:spMkLst>
        </pc:spChg>
        <pc:spChg chg="mod">
          <ac:chgData name="Brian Bond" userId="eac77c42-0258-433a-9002-a720f5316692" providerId="ADAL" clId="{ED179BE7-84E3-4F19-ACCA-F1586691400D}" dt="2023-02-21T23:48:01.937" v="248" actId="20577"/>
          <ac:spMkLst>
            <pc:docMk/>
            <pc:sldMk cId="2801701149" sldId="340"/>
            <ac:spMk id="3" creationId="{B4E33530-876C-2933-EF37-D9D3FC89C91E}"/>
          </ac:spMkLst>
        </pc:spChg>
        <pc:spChg chg="add mod">
          <ac:chgData name="Brian Bond" userId="eac77c42-0258-433a-9002-a720f5316692" providerId="ADAL" clId="{ED179BE7-84E3-4F19-ACCA-F1586691400D}" dt="2023-02-21T23:47:46.168" v="242" actId="14100"/>
          <ac:spMkLst>
            <pc:docMk/>
            <pc:sldMk cId="2801701149" sldId="340"/>
            <ac:spMk id="5" creationId="{25F56B92-902B-BD4D-514F-FD9711E66651}"/>
          </ac:spMkLst>
        </pc:spChg>
        <pc:spChg chg="mod">
          <ac:chgData name="Brian Bond" userId="eac77c42-0258-433a-9002-a720f5316692" providerId="ADAL" clId="{ED179BE7-84E3-4F19-ACCA-F1586691400D}" dt="2023-02-22T22:13:30.968" v="3400" actId="20577"/>
          <ac:spMkLst>
            <pc:docMk/>
            <pc:sldMk cId="2801701149" sldId="340"/>
            <ac:spMk id="9" creationId="{E815719F-B9F6-4063-AABE-EC1F829D29FF}"/>
          </ac:spMkLst>
        </pc:spChg>
      </pc:sldChg>
      <pc:sldChg chg="addSp delSp modSp add del mod modNotesTx">
        <pc:chgData name="Brian Bond" userId="eac77c42-0258-433a-9002-a720f5316692" providerId="ADAL" clId="{ED179BE7-84E3-4F19-ACCA-F1586691400D}" dt="2023-02-22T22:57:44.566" v="4251" actId="313"/>
        <pc:sldMkLst>
          <pc:docMk/>
          <pc:sldMk cId="3543029419" sldId="341"/>
        </pc:sldMkLst>
        <pc:spChg chg="mod">
          <ac:chgData name="Brian Bond" userId="eac77c42-0258-433a-9002-a720f5316692" providerId="ADAL" clId="{ED179BE7-84E3-4F19-ACCA-F1586691400D}" dt="2023-02-21T23:50:15.620" v="278" actId="14100"/>
          <ac:spMkLst>
            <pc:docMk/>
            <pc:sldMk cId="3543029419" sldId="341"/>
            <ac:spMk id="5" creationId="{25F56B92-902B-BD4D-514F-FD9711E66651}"/>
          </ac:spMkLst>
        </pc:spChg>
        <pc:spChg chg="add mod">
          <ac:chgData name="Brian Bond" userId="eac77c42-0258-433a-9002-a720f5316692" providerId="ADAL" clId="{ED179BE7-84E3-4F19-ACCA-F1586691400D}" dt="2023-02-22T22:57:44.566" v="4251" actId="313"/>
          <ac:spMkLst>
            <pc:docMk/>
            <pc:sldMk cId="3543029419" sldId="341"/>
            <ac:spMk id="6" creationId="{9422D35B-F421-34F9-B9AD-2CD1CEB6E7E7}"/>
          </ac:spMkLst>
        </pc:spChg>
        <pc:spChg chg="del mod">
          <ac:chgData name="Brian Bond" userId="eac77c42-0258-433a-9002-a720f5316692" providerId="ADAL" clId="{ED179BE7-84E3-4F19-ACCA-F1586691400D}" dt="2023-02-21T23:50:00.539" v="274" actId="478"/>
          <ac:spMkLst>
            <pc:docMk/>
            <pc:sldMk cId="3543029419" sldId="341"/>
            <ac:spMk id="9" creationId="{E815719F-B9F6-4063-AABE-EC1F829D29FF}"/>
          </ac:spMkLst>
        </pc:spChg>
      </pc:sldChg>
      <pc:sldChg chg="del">
        <pc:chgData name="Brian Bond" userId="eac77c42-0258-433a-9002-a720f5316692" providerId="ADAL" clId="{ED179BE7-84E3-4F19-ACCA-F1586691400D}" dt="2022-12-12T23:06:46.610" v="4" actId="47"/>
        <pc:sldMkLst>
          <pc:docMk/>
          <pc:sldMk cId="559260785" sldId="342"/>
        </pc:sldMkLst>
      </pc:sldChg>
      <pc:sldChg chg="modSp add mod modNotesTx">
        <pc:chgData name="Brian Bond" userId="eac77c42-0258-433a-9002-a720f5316692" providerId="ADAL" clId="{ED179BE7-84E3-4F19-ACCA-F1586691400D}" dt="2023-02-22T22:57:46.589" v="4261" actId="313"/>
        <pc:sldMkLst>
          <pc:docMk/>
          <pc:sldMk cId="2298227974" sldId="342"/>
        </pc:sldMkLst>
        <pc:spChg chg="mod">
          <ac:chgData name="Brian Bond" userId="eac77c42-0258-433a-9002-a720f5316692" providerId="ADAL" clId="{ED179BE7-84E3-4F19-ACCA-F1586691400D}" dt="2023-02-22T22:57:46.589" v="4261" actId="313"/>
          <ac:spMkLst>
            <pc:docMk/>
            <pc:sldMk cId="2298227974" sldId="342"/>
            <ac:spMk id="5" creationId="{25F56B92-902B-BD4D-514F-FD9711E66651}"/>
          </ac:spMkLst>
        </pc:spChg>
        <pc:spChg chg="mod">
          <ac:chgData name="Brian Bond" userId="eac77c42-0258-433a-9002-a720f5316692" providerId="ADAL" clId="{ED179BE7-84E3-4F19-ACCA-F1586691400D}" dt="2023-02-22T22:38:13.930" v="4036" actId="403"/>
          <ac:spMkLst>
            <pc:docMk/>
            <pc:sldMk cId="2298227974" sldId="342"/>
            <ac:spMk id="6" creationId="{9422D35B-F421-34F9-B9AD-2CD1CEB6E7E7}"/>
          </ac:spMkLst>
        </pc:spChg>
      </pc:sldChg>
      <pc:sldChg chg="del">
        <pc:chgData name="Brian Bond" userId="eac77c42-0258-433a-9002-a720f5316692" providerId="ADAL" clId="{ED179BE7-84E3-4F19-ACCA-F1586691400D}" dt="2022-12-12T23:07:04.300" v="5" actId="47"/>
        <pc:sldMkLst>
          <pc:docMk/>
          <pc:sldMk cId="1264407544" sldId="343"/>
        </pc:sldMkLst>
      </pc:sldChg>
      <pc:sldChg chg="modSp add mod modNotesTx">
        <pc:chgData name="Brian Bond" userId="eac77c42-0258-433a-9002-a720f5316692" providerId="ADAL" clId="{ED179BE7-84E3-4F19-ACCA-F1586691400D}" dt="2023-02-22T23:06:59.142" v="4268"/>
        <pc:sldMkLst>
          <pc:docMk/>
          <pc:sldMk cId="4196893092" sldId="343"/>
        </pc:sldMkLst>
        <pc:spChg chg="mod">
          <ac:chgData name="Brian Bond" userId="eac77c42-0258-433a-9002-a720f5316692" providerId="ADAL" clId="{ED179BE7-84E3-4F19-ACCA-F1586691400D}" dt="2023-02-22T22:57:51.453" v="4265" actId="313"/>
          <ac:spMkLst>
            <pc:docMk/>
            <pc:sldMk cId="4196893092" sldId="343"/>
            <ac:spMk id="5" creationId="{25F56B92-902B-BD4D-514F-FD9711E66651}"/>
          </ac:spMkLst>
        </pc:spChg>
        <pc:spChg chg="mod">
          <ac:chgData name="Brian Bond" userId="eac77c42-0258-433a-9002-a720f5316692" providerId="ADAL" clId="{ED179BE7-84E3-4F19-ACCA-F1586691400D}" dt="2023-02-22T22:45:59.687" v="4163" actId="14100"/>
          <ac:spMkLst>
            <pc:docMk/>
            <pc:sldMk cId="4196893092" sldId="343"/>
            <ac:spMk id="6" creationId="{9422D35B-F421-34F9-B9AD-2CD1CEB6E7E7}"/>
          </ac:spMkLst>
        </pc:spChg>
      </pc:sldChg>
      <pc:sldChg chg="del">
        <pc:chgData name="Brian Bond" userId="eac77c42-0258-433a-9002-a720f5316692" providerId="ADAL" clId="{ED179BE7-84E3-4F19-ACCA-F1586691400D}" dt="2022-12-12T23:07:04.300" v="5" actId="47"/>
        <pc:sldMkLst>
          <pc:docMk/>
          <pc:sldMk cId="1465575527" sldId="344"/>
        </pc:sldMkLst>
      </pc:sldChg>
      <pc:sldChg chg="addSp delSp modSp add mod modNotesTx">
        <pc:chgData name="Brian Bond" userId="eac77c42-0258-433a-9002-a720f5316692" providerId="ADAL" clId="{ED179BE7-84E3-4F19-ACCA-F1586691400D}" dt="2023-02-23T15:02:06.047" v="5281" actId="20577"/>
        <pc:sldMkLst>
          <pc:docMk/>
          <pc:sldMk cId="3443176540" sldId="344"/>
        </pc:sldMkLst>
        <pc:spChg chg="mod">
          <ac:chgData name="Brian Bond" userId="eac77c42-0258-433a-9002-a720f5316692" providerId="ADAL" clId="{ED179BE7-84E3-4F19-ACCA-F1586691400D}" dt="2023-02-22T00:02:54.841" v="471"/>
          <ac:spMkLst>
            <pc:docMk/>
            <pc:sldMk cId="3443176540" sldId="344"/>
            <ac:spMk id="2" creationId="{3C36519C-37B0-411A-B0F1-10E7E4D2F5F8}"/>
          </ac:spMkLst>
        </pc:spChg>
        <pc:spChg chg="mod">
          <ac:chgData name="Brian Bond" userId="eac77c42-0258-433a-9002-a720f5316692" providerId="ADAL" clId="{ED179BE7-84E3-4F19-ACCA-F1586691400D}" dt="2023-02-22T22:57:50.373" v="4264" actId="313"/>
          <ac:spMkLst>
            <pc:docMk/>
            <pc:sldMk cId="3443176540" sldId="344"/>
            <ac:spMk id="5" creationId="{25F56B92-902B-BD4D-514F-FD9711E66651}"/>
          </ac:spMkLst>
        </pc:spChg>
        <pc:spChg chg="mod">
          <ac:chgData name="Brian Bond" userId="eac77c42-0258-433a-9002-a720f5316692" providerId="ADAL" clId="{ED179BE7-84E3-4F19-ACCA-F1586691400D}" dt="2023-02-22T23:45:47.210" v="4536" actId="14100"/>
          <ac:spMkLst>
            <pc:docMk/>
            <pc:sldMk cId="3443176540" sldId="344"/>
            <ac:spMk id="6" creationId="{9422D35B-F421-34F9-B9AD-2CD1CEB6E7E7}"/>
          </ac:spMkLst>
        </pc:spChg>
        <pc:spChg chg="add del">
          <ac:chgData name="Brian Bond" userId="eac77c42-0258-433a-9002-a720f5316692" providerId="ADAL" clId="{ED179BE7-84E3-4F19-ACCA-F1586691400D}" dt="2023-02-22T23:26:36.288" v="4345" actId="22"/>
          <ac:spMkLst>
            <pc:docMk/>
            <pc:sldMk cId="3443176540" sldId="344"/>
            <ac:spMk id="10" creationId="{A545989D-6E07-E4C6-785D-92F798E89C7B}"/>
          </ac:spMkLst>
        </pc:spChg>
        <pc:graphicFrameChg chg="add del mod">
          <ac:chgData name="Brian Bond" userId="eac77c42-0258-433a-9002-a720f5316692" providerId="ADAL" clId="{ED179BE7-84E3-4F19-ACCA-F1586691400D}" dt="2023-02-22T00:03:33.926" v="481"/>
          <ac:graphicFrameMkLst>
            <pc:docMk/>
            <pc:sldMk cId="3443176540" sldId="344"/>
            <ac:graphicFrameMk id="9" creationId="{8F6AE2D8-543A-F15F-2536-17496E9B17BB}"/>
          </ac:graphicFrameMkLst>
        </pc:graphicFrameChg>
        <pc:graphicFrameChg chg="add del mod">
          <ac:chgData name="Brian Bond" userId="eac77c42-0258-433a-9002-a720f5316692" providerId="ADAL" clId="{ED179BE7-84E3-4F19-ACCA-F1586691400D}" dt="2023-02-22T00:03:52.343" v="483"/>
          <ac:graphicFrameMkLst>
            <pc:docMk/>
            <pc:sldMk cId="3443176540" sldId="344"/>
            <ac:graphicFrameMk id="10" creationId="{D88058F5-86C2-F1F2-B039-9536298850B7}"/>
          </ac:graphicFrameMkLst>
        </pc:graphicFrameChg>
        <pc:picChg chg="add del mod">
          <ac:chgData name="Brian Bond" userId="eac77c42-0258-433a-9002-a720f5316692" providerId="ADAL" clId="{ED179BE7-84E3-4F19-ACCA-F1586691400D}" dt="2023-02-22T23:26:31.142" v="4343" actId="478"/>
          <ac:picMkLst>
            <pc:docMk/>
            <pc:sldMk cId="3443176540" sldId="344"/>
            <ac:picMk id="8" creationId="{8F860C3C-E4FC-0B33-5C73-6022EB9C6430}"/>
          </ac:picMkLst>
        </pc:picChg>
        <pc:picChg chg="add del">
          <ac:chgData name="Brian Bond" userId="eac77c42-0258-433a-9002-a720f5316692" providerId="ADAL" clId="{ED179BE7-84E3-4F19-ACCA-F1586691400D}" dt="2023-02-22T00:02:47.592" v="469" actId="22"/>
          <ac:picMkLst>
            <pc:docMk/>
            <pc:sldMk cId="3443176540" sldId="344"/>
            <ac:picMk id="8" creationId="{9B009E8F-A719-F380-BC88-35AF557BE6C1}"/>
          </ac:picMkLst>
        </pc:picChg>
        <pc:picChg chg="add mod">
          <ac:chgData name="Brian Bond" userId="eac77c42-0258-433a-9002-a720f5316692" providerId="ADAL" clId="{ED179BE7-84E3-4F19-ACCA-F1586691400D}" dt="2023-02-22T23:45:41.137" v="4535" actId="1076"/>
          <ac:picMkLst>
            <pc:docMk/>
            <pc:sldMk cId="3443176540" sldId="344"/>
            <ac:picMk id="12" creationId="{AAC341AA-53C4-0820-EED6-239E14ACADE0}"/>
          </ac:picMkLst>
        </pc:picChg>
        <pc:picChg chg="add mod">
          <ac:chgData name="Brian Bond" userId="eac77c42-0258-433a-9002-a720f5316692" providerId="ADAL" clId="{ED179BE7-84E3-4F19-ACCA-F1586691400D}" dt="2023-02-22T23:41:46.007" v="4359" actId="1076"/>
          <ac:picMkLst>
            <pc:docMk/>
            <pc:sldMk cId="3443176540" sldId="344"/>
            <ac:picMk id="14" creationId="{2475FC93-4D17-BD4F-E678-2047C4394248}"/>
          </ac:picMkLst>
        </pc:picChg>
        <pc:picChg chg="add mod">
          <ac:chgData name="Brian Bond" userId="eac77c42-0258-433a-9002-a720f5316692" providerId="ADAL" clId="{ED179BE7-84E3-4F19-ACCA-F1586691400D}" dt="2023-02-22T23:41:43.128" v="4358" actId="1076"/>
          <ac:picMkLst>
            <pc:docMk/>
            <pc:sldMk cId="3443176540" sldId="344"/>
            <ac:picMk id="16" creationId="{2EF49A5F-5AFE-5C9E-6452-925CB561A089}"/>
          </ac:picMkLst>
        </pc:picChg>
      </pc:sldChg>
      <pc:sldChg chg="del">
        <pc:chgData name="Brian Bond" userId="eac77c42-0258-433a-9002-a720f5316692" providerId="ADAL" clId="{ED179BE7-84E3-4F19-ACCA-F1586691400D}" dt="2022-12-12T23:07:04.300" v="5" actId="47"/>
        <pc:sldMkLst>
          <pc:docMk/>
          <pc:sldMk cId="4038089934" sldId="345"/>
        </pc:sldMkLst>
      </pc:sldChg>
      <pc:sldChg chg="modSp add mod modNotesTx">
        <pc:chgData name="Brian Bond" userId="eac77c42-0258-433a-9002-a720f5316692" providerId="ADAL" clId="{ED179BE7-84E3-4F19-ACCA-F1586691400D}" dt="2023-02-22T22:35:20.682" v="3881" actId="12"/>
        <pc:sldMkLst>
          <pc:docMk/>
          <pc:sldMk cId="4151373128" sldId="345"/>
        </pc:sldMkLst>
        <pc:spChg chg="mod">
          <ac:chgData name="Brian Bond" userId="eac77c42-0258-433a-9002-a720f5316692" providerId="ADAL" clId="{ED179BE7-84E3-4F19-ACCA-F1586691400D}" dt="2023-02-22T22:10:28.351" v="3153" actId="113"/>
          <ac:spMkLst>
            <pc:docMk/>
            <pc:sldMk cId="4151373128" sldId="345"/>
            <ac:spMk id="9" creationId="{E815719F-B9F6-4063-AABE-EC1F829D29FF}"/>
          </ac:spMkLst>
        </pc:spChg>
      </pc:sldChg>
      <pc:sldChg chg="modSp add mod modNotesTx">
        <pc:chgData name="Brian Bond" userId="eac77c42-0258-433a-9002-a720f5316692" providerId="ADAL" clId="{ED179BE7-84E3-4F19-ACCA-F1586691400D}" dt="2023-02-22T22:10:37.568" v="3155" actId="113"/>
        <pc:sldMkLst>
          <pc:docMk/>
          <pc:sldMk cId="3144604486" sldId="346"/>
        </pc:sldMkLst>
        <pc:spChg chg="mod">
          <ac:chgData name="Brian Bond" userId="eac77c42-0258-433a-9002-a720f5316692" providerId="ADAL" clId="{ED179BE7-84E3-4F19-ACCA-F1586691400D}" dt="2023-02-22T22:10:37.568" v="3155" actId="113"/>
          <ac:spMkLst>
            <pc:docMk/>
            <pc:sldMk cId="3144604486" sldId="346"/>
            <ac:spMk id="9" creationId="{E815719F-B9F6-4063-AABE-EC1F829D29FF}"/>
          </ac:spMkLst>
        </pc:spChg>
      </pc:sldChg>
      <pc:sldChg chg="del">
        <pc:chgData name="Brian Bond" userId="eac77c42-0258-433a-9002-a720f5316692" providerId="ADAL" clId="{ED179BE7-84E3-4F19-ACCA-F1586691400D}" dt="2022-12-12T23:06:42.846" v="3" actId="47"/>
        <pc:sldMkLst>
          <pc:docMk/>
          <pc:sldMk cId="769940016" sldId="347"/>
        </pc:sldMkLst>
      </pc:sldChg>
      <pc:sldChg chg="modSp add mod ord modNotesTx">
        <pc:chgData name="Brian Bond" userId="eac77c42-0258-433a-9002-a720f5316692" providerId="ADAL" clId="{ED179BE7-84E3-4F19-ACCA-F1586691400D}" dt="2023-02-22T22:10:11.477" v="3152" actId="20577"/>
        <pc:sldMkLst>
          <pc:docMk/>
          <pc:sldMk cId="1218029747" sldId="347"/>
        </pc:sldMkLst>
        <pc:spChg chg="mod">
          <ac:chgData name="Brian Bond" userId="eac77c42-0258-433a-9002-a720f5316692" providerId="ADAL" clId="{ED179BE7-84E3-4F19-ACCA-F1586691400D}" dt="2023-02-22T22:09:55.973" v="3117" actId="14100"/>
          <ac:spMkLst>
            <pc:docMk/>
            <pc:sldMk cId="1218029747" sldId="347"/>
            <ac:spMk id="3" creationId="{B2C70AD6-60AD-4AF0-B2DA-D57BB663AEEB}"/>
          </ac:spMkLst>
        </pc:spChg>
      </pc:sldChg>
      <pc:sldChg chg="addSp modSp add mod">
        <pc:chgData name="Brian Bond" userId="eac77c42-0258-433a-9002-a720f5316692" providerId="ADAL" clId="{ED179BE7-84E3-4F19-ACCA-F1586691400D}" dt="2023-02-23T14:54:03.148" v="4993" actId="1076"/>
        <pc:sldMkLst>
          <pc:docMk/>
          <pc:sldMk cId="779918005" sldId="348"/>
        </pc:sldMkLst>
        <pc:spChg chg="mod">
          <ac:chgData name="Brian Bond" userId="eac77c42-0258-433a-9002-a720f5316692" providerId="ADAL" clId="{ED179BE7-84E3-4F19-ACCA-F1586691400D}" dt="2023-02-23T14:53:45.893" v="4987" actId="20577"/>
          <ac:spMkLst>
            <pc:docMk/>
            <pc:sldMk cId="779918005" sldId="348"/>
            <ac:spMk id="5" creationId="{25F56B92-902B-BD4D-514F-FD9711E66651}"/>
          </ac:spMkLst>
        </pc:spChg>
        <pc:spChg chg="mod">
          <ac:chgData name="Brian Bond" userId="eac77c42-0258-433a-9002-a720f5316692" providerId="ADAL" clId="{ED179BE7-84E3-4F19-ACCA-F1586691400D}" dt="2023-02-22T22:56:57.908" v="4235" actId="313"/>
          <ac:spMkLst>
            <pc:docMk/>
            <pc:sldMk cId="779918005" sldId="348"/>
            <ac:spMk id="6" creationId="{9422D35B-F421-34F9-B9AD-2CD1CEB6E7E7}"/>
          </ac:spMkLst>
        </pc:spChg>
        <pc:picChg chg="add mod ord">
          <ac:chgData name="Brian Bond" userId="eac77c42-0258-433a-9002-a720f5316692" providerId="ADAL" clId="{ED179BE7-84E3-4F19-ACCA-F1586691400D}" dt="2023-02-23T14:54:03.148" v="4993" actId="1076"/>
          <ac:picMkLst>
            <pc:docMk/>
            <pc:sldMk cId="779918005" sldId="348"/>
            <ac:picMk id="8" creationId="{013D547E-7A23-932A-C06D-ADC7722E1749}"/>
          </ac:picMkLst>
        </pc:picChg>
      </pc:sldChg>
      <pc:sldChg chg="modSp add mod">
        <pc:chgData name="Brian Bond" userId="eac77c42-0258-433a-9002-a720f5316692" providerId="ADAL" clId="{ED179BE7-84E3-4F19-ACCA-F1586691400D}" dt="2023-02-22T22:57:46.398" v="4260" actId="313"/>
        <pc:sldMkLst>
          <pc:docMk/>
          <pc:sldMk cId="1018422060" sldId="349"/>
        </pc:sldMkLst>
        <pc:spChg chg="mod">
          <ac:chgData name="Brian Bond" userId="eac77c42-0258-433a-9002-a720f5316692" providerId="ADAL" clId="{ED179BE7-84E3-4F19-ACCA-F1586691400D}" dt="2023-02-22T22:57:46.398" v="4260" actId="313"/>
          <ac:spMkLst>
            <pc:docMk/>
            <pc:sldMk cId="1018422060" sldId="349"/>
            <ac:spMk id="6" creationId="{9422D35B-F421-34F9-B9AD-2CD1CEB6E7E7}"/>
          </ac:spMkLst>
        </pc:spChg>
      </pc:sldChg>
      <pc:sldChg chg="addSp delSp modSp add mod modNotesTx">
        <pc:chgData name="Brian Bond" userId="eac77c42-0258-433a-9002-a720f5316692" providerId="ADAL" clId="{ED179BE7-84E3-4F19-ACCA-F1586691400D}" dt="2023-02-22T23:55:34.718" v="4859" actId="20577"/>
        <pc:sldMkLst>
          <pc:docMk/>
          <pc:sldMk cId="2093318480" sldId="350"/>
        </pc:sldMkLst>
        <pc:spChg chg="mod">
          <ac:chgData name="Brian Bond" userId="eac77c42-0258-433a-9002-a720f5316692" providerId="ADAL" clId="{ED179BE7-84E3-4F19-ACCA-F1586691400D}" dt="2023-02-22T23:51:39.138" v="4786" actId="27636"/>
          <ac:spMkLst>
            <pc:docMk/>
            <pc:sldMk cId="2093318480" sldId="350"/>
            <ac:spMk id="2" creationId="{255C52CA-D29A-4F87-AE56-5D526CCBFA18}"/>
          </ac:spMkLst>
        </pc:spChg>
        <pc:spChg chg="mod">
          <ac:chgData name="Brian Bond" userId="eac77c42-0258-433a-9002-a720f5316692" providerId="ADAL" clId="{ED179BE7-84E3-4F19-ACCA-F1586691400D}" dt="2023-02-22T23:54:25.827" v="4805" actId="14100"/>
          <ac:spMkLst>
            <pc:docMk/>
            <pc:sldMk cId="2093318480" sldId="350"/>
            <ac:spMk id="3" creationId="{6CDF7DDC-8E13-435D-B534-B07514CC14A5}"/>
          </ac:spMkLst>
        </pc:spChg>
        <pc:picChg chg="add mod">
          <ac:chgData name="Brian Bond" userId="eac77c42-0258-433a-9002-a720f5316692" providerId="ADAL" clId="{ED179BE7-84E3-4F19-ACCA-F1586691400D}" dt="2023-02-22T23:54:19.058" v="4804" actId="14100"/>
          <ac:picMkLst>
            <pc:docMk/>
            <pc:sldMk cId="2093318480" sldId="350"/>
            <ac:picMk id="7" creationId="{981EBA69-2C5E-C6EB-BD9B-941F9457D71F}"/>
          </ac:picMkLst>
        </pc:picChg>
        <pc:picChg chg="del">
          <ac:chgData name="Brian Bond" userId="eac77c42-0258-433a-9002-a720f5316692" providerId="ADAL" clId="{ED179BE7-84E3-4F19-ACCA-F1586691400D}" dt="2023-02-22T23:54:05.440" v="4799" actId="478"/>
          <ac:picMkLst>
            <pc:docMk/>
            <pc:sldMk cId="2093318480" sldId="350"/>
            <ac:picMk id="9" creationId="{D7EDBA23-FF0C-1F4A-1ACE-431C91A3EE9B}"/>
          </ac:picMkLst>
        </pc:picChg>
      </pc:sldChg>
      <pc:sldChg chg="delSp modSp add mod modNotesTx">
        <pc:chgData name="Brian Bond" userId="eac77c42-0258-433a-9002-a720f5316692" providerId="ADAL" clId="{ED179BE7-84E3-4F19-ACCA-F1586691400D}" dt="2023-02-23T16:20:20.110" v="5596" actId="12"/>
        <pc:sldMkLst>
          <pc:docMk/>
          <pc:sldMk cId="1208701555" sldId="351"/>
        </pc:sldMkLst>
        <pc:spChg chg="mod">
          <ac:chgData name="Brian Bond" userId="eac77c42-0258-433a-9002-a720f5316692" providerId="ADAL" clId="{ED179BE7-84E3-4F19-ACCA-F1586691400D}" dt="2023-02-23T00:01:22.354" v="4920" actId="27636"/>
          <ac:spMkLst>
            <pc:docMk/>
            <pc:sldMk cId="1208701555" sldId="351"/>
            <ac:spMk id="2" creationId="{255C52CA-D29A-4F87-AE56-5D526CCBFA18}"/>
          </ac:spMkLst>
        </pc:spChg>
        <pc:spChg chg="mod">
          <ac:chgData name="Brian Bond" userId="eac77c42-0258-433a-9002-a720f5316692" providerId="ADAL" clId="{ED179BE7-84E3-4F19-ACCA-F1586691400D}" dt="2023-02-23T16:20:20.110" v="5596" actId="12"/>
          <ac:spMkLst>
            <pc:docMk/>
            <pc:sldMk cId="1208701555" sldId="351"/>
            <ac:spMk id="3" creationId="{6CDF7DDC-8E13-435D-B534-B07514CC14A5}"/>
          </ac:spMkLst>
        </pc:spChg>
        <pc:picChg chg="del">
          <ac:chgData name="Brian Bond" userId="eac77c42-0258-433a-9002-a720f5316692" providerId="ADAL" clId="{ED179BE7-84E3-4F19-ACCA-F1586691400D}" dt="2023-02-22T23:56:15.084" v="4861" actId="478"/>
          <ac:picMkLst>
            <pc:docMk/>
            <pc:sldMk cId="1208701555" sldId="351"/>
            <ac:picMk id="7" creationId="{981EBA69-2C5E-C6EB-BD9B-941F9457D71F}"/>
          </ac:picMkLst>
        </pc:picChg>
      </pc:sldChg>
      <pc:sldChg chg="addSp modSp mod modNotesTx">
        <pc:chgData name="Brian Bond" userId="eac77c42-0258-433a-9002-a720f5316692" providerId="ADAL" clId="{ED179BE7-84E3-4F19-ACCA-F1586691400D}" dt="2023-02-23T14:58:00.417" v="5071"/>
        <pc:sldMkLst>
          <pc:docMk/>
          <pc:sldMk cId="3405423113" sldId="353"/>
        </pc:sldMkLst>
        <pc:spChg chg="mod">
          <ac:chgData name="Brian Bond" userId="eac77c42-0258-433a-9002-a720f5316692" providerId="ADAL" clId="{ED179BE7-84E3-4F19-ACCA-F1586691400D}" dt="2023-02-23T14:57:24.684" v="5064" actId="14100"/>
          <ac:spMkLst>
            <pc:docMk/>
            <pc:sldMk cId="3405423113" sldId="353"/>
            <ac:spMk id="5" creationId="{25F56B92-902B-BD4D-514F-FD9711E66651}"/>
          </ac:spMkLst>
        </pc:spChg>
        <pc:picChg chg="add mod ord">
          <ac:chgData name="Brian Bond" userId="eac77c42-0258-433a-9002-a720f5316692" providerId="ADAL" clId="{ED179BE7-84E3-4F19-ACCA-F1586691400D}" dt="2023-02-23T14:57:49.270" v="5068" actId="167"/>
          <ac:picMkLst>
            <pc:docMk/>
            <pc:sldMk cId="3405423113" sldId="353"/>
            <ac:picMk id="6" creationId="{6499297B-6047-438D-89A0-D80284491D06}"/>
          </ac:picMkLst>
        </pc:picChg>
      </pc:sldChg>
      <pc:sldChg chg="addSp delSp modSp add mod modNotesTx">
        <pc:chgData name="Brian Bond" userId="eac77c42-0258-433a-9002-a720f5316692" providerId="ADAL" clId="{ED179BE7-84E3-4F19-ACCA-F1586691400D}" dt="2023-02-23T15:01:26.468" v="5203" actId="20577"/>
        <pc:sldMkLst>
          <pc:docMk/>
          <pc:sldMk cId="41192627" sldId="354"/>
        </pc:sldMkLst>
        <pc:spChg chg="mod">
          <ac:chgData name="Brian Bond" userId="eac77c42-0258-433a-9002-a720f5316692" providerId="ADAL" clId="{ED179BE7-84E3-4F19-ACCA-F1586691400D}" dt="2023-02-23T15:01:26.468" v="5203" actId="20577"/>
          <ac:spMkLst>
            <pc:docMk/>
            <pc:sldMk cId="41192627" sldId="354"/>
            <ac:spMk id="5" creationId="{25F56B92-902B-BD4D-514F-FD9711E66651}"/>
          </ac:spMkLst>
        </pc:spChg>
        <pc:spChg chg="add mod">
          <ac:chgData name="Brian Bond" userId="eac77c42-0258-433a-9002-a720f5316692" providerId="ADAL" clId="{ED179BE7-84E3-4F19-ACCA-F1586691400D}" dt="2023-02-23T15:00:53.613" v="5120" actId="14100"/>
          <ac:spMkLst>
            <pc:docMk/>
            <pc:sldMk cId="41192627" sldId="354"/>
            <ac:spMk id="9" creationId="{06EA2AC7-A1C8-2895-A3CA-DF5D3BDF5DA6}"/>
          </ac:spMkLst>
        </pc:spChg>
        <pc:picChg chg="del">
          <ac:chgData name="Brian Bond" userId="eac77c42-0258-433a-9002-a720f5316692" providerId="ADAL" clId="{ED179BE7-84E3-4F19-ACCA-F1586691400D}" dt="2023-02-23T14:59:35.731" v="5073" actId="478"/>
          <ac:picMkLst>
            <pc:docMk/>
            <pc:sldMk cId="41192627" sldId="354"/>
            <ac:picMk id="6" creationId="{6499297B-6047-438D-89A0-D80284491D06}"/>
          </ac:picMkLst>
        </pc:picChg>
        <pc:picChg chg="add mod ord">
          <ac:chgData name="Brian Bond" userId="eac77c42-0258-433a-9002-a720f5316692" providerId="ADAL" clId="{ED179BE7-84E3-4F19-ACCA-F1586691400D}" dt="2023-02-23T15:00:50.323" v="5119" actId="1076"/>
          <ac:picMkLst>
            <pc:docMk/>
            <pc:sldMk cId="41192627" sldId="354"/>
            <ac:picMk id="8" creationId="{78D972E6-1509-91D2-0FD6-E3D89623FDF0}"/>
          </ac:picMkLst>
        </pc:picChg>
      </pc:sldChg>
      <pc:sldChg chg="modSp add mod modNotesTx">
        <pc:chgData name="Brian Bond" userId="eac77c42-0258-433a-9002-a720f5316692" providerId="ADAL" clId="{ED179BE7-84E3-4F19-ACCA-F1586691400D}" dt="2023-02-23T16:17:23.755" v="5479" actId="20577"/>
        <pc:sldMkLst>
          <pc:docMk/>
          <pc:sldMk cId="1910081319" sldId="355"/>
        </pc:sldMkLst>
        <pc:spChg chg="mod">
          <ac:chgData name="Brian Bond" userId="eac77c42-0258-433a-9002-a720f5316692" providerId="ADAL" clId="{ED179BE7-84E3-4F19-ACCA-F1586691400D}" dt="2023-02-23T16:17:23.755" v="5479" actId="20577"/>
          <ac:spMkLst>
            <pc:docMk/>
            <pc:sldMk cId="1910081319" sldId="355"/>
            <ac:spMk id="3" creationId="{6CDF7DDC-8E13-435D-B534-B07514CC14A5}"/>
          </ac:spMkLst>
        </pc:spChg>
      </pc:sldChg>
    </pc:docChg>
  </pc:docChgLst>
  <pc:docChgLst>
    <pc:chgData name="Terri Nelson" userId="9ae1f714-c25a-4b33-af95-8b5d92ec5864" providerId="ADAL" clId="{0C9ED1DF-CA2F-41A4-92DA-3EEDB1823297}"/>
    <pc:docChg chg="custSel addSld modSld">
      <pc:chgData name="Terri Nelson" userId="9ae1f714-c25a-4b33-af95-8b5d92ec5864" providerId="ADAL" clId="{0C9ED1DF-CA2F-41A4-92DA-3EEDB1823297}" dt="2023-05-09T14:58:01.915" v="133" actId="14100"/>
      <pc:docMkLst>
        <pc:docMk/>
      </pc:docMkLst>
      <pc:sldChg chg="addSp delSp modSp mod">
        <pc:chgData name="Terri Nelson" userId="9ae1f714-c25a-4b33-af95-8b5d92ec5864" providerId="ADAL" clId="{0C9ED1DF-CA2F-41A4-92DA-3EEDB1823297}" dt="2023-05-09T14:55:55.646" v="111" actId="478"/>
        <pc:sldMkLst>
          <pc:docMk/>
          <pc:sldMk cId="4198197394" sldId="307"/>
        </pc:sldMkLst>
        <pc:spChg chg="add mod">
          <ac:chgData name="Terri Nelson" userId="9ae1f714-c25a-4b33-af95-8b5d92ec5864" providerId="ADAL" clId="{0C9ED1DF-CA2F-41A4-92DA-3EEDB1823297}" dt="2023-05-09T14:55:25.808" v="107" actId="478"/>
          <ac:spMkLst>
            <pc:docMk/>
            <pc:sldMk cId="4198197394" sldId="307"/>
            <ac:spMk id="5" creationId="{BAF901C3-F74C-43E2-91C2-64D8B7F071CE}"/>
          </ac:spMkLst>
        </pc:spChg>
        <pc:spChg chg="del mod">
          <ac:chgData name="Terri Nelson" userId="9ae1f714-c25a-4b33-af95-8b5d92ec5864" providerId="ADAL" clId="{0C9ED1DF-CA2F-41A4-92DA-3EEDB1823297}" dt="2023-05-09T14:55:55.646" v="111" actId="478"/>
          <ac:spMkLst>
            <pc:docMk/>
            <pc:sldMk cId="4198197394" sldId="307"/>
            <ac:spMk id="6" creationId="{B6229057-BA10-6349-0724-BF65788C764F}"/>
          </ac:spMkLst>
        </pc:spChg>
        <pc:spChg chg="del mod">
          <ac:chgData name="Terri Nelson" userId="9ae1f714-c25a-4b33-af95-8b5d92ec5864" providerId="ADAL" clId="{0C9ED1DF-CA2F-41A4-92DA-3EEDB1823297}" dt="2023-05-09T14:55:25.808" v="107" actId="478"/>
          <ac:spMkLst>
            <pc:docMk/>
            <pc:sldMk cId="4198197394" sldId="307"/>
            <ac:spMk id="9" creationId="{E815719F-B9F6-4063-AABE-EC1F829D29FF}"/>
          </ac:spMkLst>
        </pc:spChg>
      </pc:sldChg>
      <pc:sldChg chg="addSp modSp mod modNotesTx">
        <pc:chgData name="Terri Nelson" userId="9ae1f714-c25a-4b33-af95-8b5d92ec5864" providerId="ADAL" clId="{0C9ED1DF-CA2F-41A4-92DA-3EEDB1823297}" dt="2023-05-04T18:02:25.309" v="77" actId="207"/>
        <pc:sldMkLst>
          <pc:docMk/>
          <pc:sldMk cId="3101928081" sldId="340"/>
        </pc:sldMkLst>
        <pc:spChg chg="add mod">
          <ac:chgData name="Terri Nelson" userId="9ae1f714-c25a-4b33-af95-8b5d92ec5864" providerId="ADAL" clId="{0C9ED1DF-CA2F-41A4-92DA-3EEDB1823297}" dt="2023-05-04T18:02:25.309" v="77" actId="207"/>
          <ac:spMkLst>
            <pc:docMk/>
            <pc:sldMk cId="3101928081" sldId="340"/>
            <ac:spMk id="4" creationId="{1B870F6B-5E4C-418D-8117-F36EEFD2BFB3}"/>
          </ac:spMkLst>
        </pc:spChg>
        <pc:spChg chg="add">
          <ac:chgData name="Terri Nelson" userId="9ae1f714-c25a-4b33-af95-8b5d92ec5864" providerId="ADAL" clId="{0C9ED1DF-CA2F-41A4-92DA-3EEDB1823297}" dt="2023-05-04T17:44:54.443" v="0"/>
          <ac:spMkLst>
            <pc:docMk/>
            <pc:sldMk cId="3101928081" sldId="340"/>
            <ac:spMk id="5" creationId="{218B0C42-29EC-4FFA-9F3D-2CD09ADE61F1}"/>
          </ac:spMkLst>
        </pc:spChg>
        <pc:spChg chg="add mod">
          <ac:chgData name="Terri Nelson" userId="9ae1f714-c25a-4b33-af95-8b5d92ec5864" providerId="ADAL" clId="{0C9ED1DF-CA2F-41A4-92DA-3EEDB1823297}" dt="2023-05-04T17:46:28.764" v="2" actId="1076"/>
          <ac:spMkLst>
            <pc:docMk/>
            <pc:sldMk cId="3101928081" sldId="340"/>
            <ac:spMk id="6" creationId="{2342E43F-9271-43B4-AA68-0A3D9A28E148}"/>
          </ac:spMkLst>
        </pc:spChg>
        <pc:spChg chg="add mod">
          <ac:chgData name="Terri Nelson" userId="9ae1f714-c25a-4b33-af95-8b5d92ec5864" providerId="ADAL" clId="{0C9ED1DF-CA2F-41A4-92DA-3EEDB1823297}" dt="2023-05-04T17:52:21.118" v="17" actId="1076"/>
          <ac:spMkLst>
            <pc:docMk/>
            <pc:sldMk cId="3101928081" sldId="340"/>
            <ac:spMk id="10" creationId="{1D37D781-DAE1-4EB8-A10D-CA9851C02567}"/>
          </ac:spMkLst>
        </pc:spChg>
        <pc:spChg chg="add">
          <ac:chgData name="Terri Nelson" userId="9ae1f714-c25a-4b33-af95-8b5d92ec5864" providerId="ADAL" clId="{0C9ED1DF-CA2F-41A4-92DA-3EEDB1823297}" dt="2023-05-04T17:44:54.443" v="0"/>
          <ac:spMkLst>
            <pc:docMk/>
            <pc:sldMk cId="3101928081" sldId="340"/>
            <ac:spMk id="11" creationId="{6BBFB5AB-8580-491E-9F40-928579B2B95A}"/>
          </ac:spMkLst>
        </pc:spChg>
        <pc:spChg chg="add">
          <ac:chgData name="Terri Nelson" userId="9ae1f714-c25a-4b33-af95-8b5d92ec5864" providerId="ADAL" clId="{0C9ED1DF-CA2F-41A4-92DA-3EEDB1823297}" dt="2023-05-04T17:44:54.443" v="0"/>
          <ac:spMkLst>
            <pc:docMk/>
            <pc:sldMk cId="3101928081" sldId="340"/>
            <ac:spMk id="12" creationId="{4F6E9C12-9147-447C-B752-EE7B643E5011}"/>
          </ac:spMkLst>
        </pc:spChg>
        <pc:spChg chg="add mod">
          <ac:chgData name="Terri Nelson" userId="9ae1f714-c25a-4b33-af95-8b5d92ec5864" providerId="ADAL" clId="{0C9ED1DF-CA2F-41A4-92DA-3EEDB1823297}" dt="2023-05-04T17:47:04.941" v="6" actId="14100"/>
          <ac:spMkLst>
            <pc:docMk/>
            <pc:sldMk cId="3101928081" sldId="340"/>
            <ac:spMk id="13" creationId="{BC61247C-588F-4EED-8E99-88A925AACFC3}"/>
          </ac:spMkLst>
        </pc:spChg>
        <pc:spChg chg="add mod">
          <ac:chgData name="Terri Nelson" userId="9ae1f714-c25a-4b33-af95-8b5d92ec5864" providerId="ADAL" clId="{0C9ED1DF-CA2F-41A4-92DA-3EEDB1823297}" dt="2023-05-04T17:47:09.077" v="7" actId="1076"/>
          <ac:spMkLst>
            <pc:docMk/>
            <pc:sldMk cId="3101928081" sldId="340"/>
            <ac:spMk id="14" creationId="{EAEC2852-C8A6-4A62-81CF-86564C31C179}"/>
          </ac:spMkLst>
        </pc:spChg>
        <pc:spChg chg="add mod">
          <ac:chgData name="Terri Nelson" userId="9ae1f714-c25a-4b33-af95-8b5d92ec5864" providerId="ADAL" clId="{0C9ED1DF-CA2F-41A4-92DA-3EEDB1823297}" dt="2023-05-04T17:50:59.443" v="12" actId="1076"/>
          <ac:spMkLst>
            <pc:docMk/>
            <pc:sldMk cId="3101928081" sldId="340"/>
            <ac:spMk id="15" creationId="{1E4557F9-1795-4A04-A0EA-B8C2F24D93A1}"/>
          </ac:spMkLst>
        </pc:spChg>
        <pc:spChg chg="add mod">
          <ac:chgData name="Terri Nelson" userId="9ae1f714-c25a-4b33-af95-8b5d92ec5864" providerId="ADAL" clId="{0C9ED1DF-CA2F-41A4-92DA-3EEDB1823297}" dt="2023-05-04T17:52:57.392" v="23" actId="1076"/>
          <ac:spMkLst>
            <pc:docMk/>
            <pc:sldMk cId="3101928081" sldId="340"/>
            <ac:spMk id="16" creationId="{E39C17A0-590D-4447-9A73-EB037DEA8112}"/>
          </ac:spMkLst>
        </pc:spChg>
        <pc:spChg chg="add mod">
          <ac:chgData name="Terri Nelson" userId="9ae1f714-c25a-4b33-af95-8b5d92ec5864" providerId="ADAL" clId="{0C9ED1DF-CA2F-41A4-92DA-3EEDB1823297}" dt="2023-05-04T17:52:21.118" v="17" actId="1076"/>
          <ac:spMkLst>
            <pc:docMk/>
            <pc:sldMk cId="3101928081" sldId="340"/>
            <ac:spMk id="17" creationId="{9F4F9688-E6BC-451B-AC3D-C6AF0412843B}"/>
          </ac:spMkLst>
        </pc:spChg>
        <pc:spChg chg="add mod">
          <ac:chgData name="Terri Nelson" userId="9ae1f714-c25a-4b33-af95-8b5d92ec5864" providerId="ADAL" clId="{0C9ED1DF-CA2F-41A4-92DA-3EEDB1823297}" dt="2023-05-04T17:52:21.118" v="17" actId="1076"/>
          <ac:spMkLst>
            <pc:docMk/>
            <pc:sldMk cId="3101928081" sldId="340"/>
            <ac:spMk id="18" creationId="{6CBB641F-9E84-4F6F-8D66-936CF3B0B481}"/>
          </ac:spMkLst>
        </pc:spChg>
        <pc:spChg chg="add mod">
          <ac:chgData name="Terri Nelson" userId="9ae1f714-c25a-4b33-af95-8b5d92ec5864" providerId="ADAL" clId="{0C9ED1DF-CA2F-41A4-92DA-3EEDB1823297}" dt="2023-05-04T17:52:21.118" v="17" actId="1076"/>
          <ac:spMkLst>
            <pc:docMk/>
            <pc:sldMk cId="3101928081" sldId="340"/>
            <ac:spMk id="19" creationId="{F95FF067-3E05-474C-9256-DB78F1E77D03}"/>
          </ac:spMkLst>
        </pc:spChg>
        <pc:spChg chg="add mod">
          <ac:chgData name="Terri Nelson" userId="9ae1f714-c25a-4b33-af95-8b5d92ec5864" providerId="ADAL" clId="{0C9ED1DF-CA2F-41A4-92DA-3EEDB1823297}" dt="2023-05-04T17:46:21.352" v="1" actId="1076"/>
          <ac:spMkLst>
            <pc:docMk/>
            <pc:sldMk cId="3101928081" sldId="340"/>
            <ac:spMk id="20" creationId="{CC8BD516-E9E9-4B3A-8EF4-8DF03B3AD757}"/>
          </ac:spMkLst>
        </pc:spChg>
        <pc:spChg chg="add mod">
          <ac:chgData name="Terri Nelson" userId="9ae1f714-c25a-4b33-af95-8b5d92ec5864" providerId="ADAL" clId="{0C9ED1DF-CA2F-41A4-92DA-3EEDB1823297}" dt="2023-05-04T17:50:59.443" v="12" actId="1076"/>
          <ac:spMkLst>
            <pc:docMk/>
            <pc:sldMk cId="3101928081" sldId="340"/>
            <ac:spMk id="21" creationId="{F97533FB-FAC7-42F2-85F8-29F436E40805}"/>
          </ac:spMkLst>
        </pc:spChg>
        <pc:spChg chg="add mod">
          <ac:chgData name="Terri Nelson" userId="9ae1f714-c25a-4b33-af95-8b5d92ec5864" providerId="ADAL" clId="{0C9ED1DF-CA2F-41A4-92DA-3EEDB1823297}" dt="2023-05-04T17:50:59.443" v="12" actId="1076"/>
          <ac:spMkLst>
            <pc:docMk/>
            <pc:sldMk cId="3101928081" sldId="340"/>
            <ac:spMk id="22" creationId="{B4F9AF19-54A2-4018-99AD-09EB8B648FF5}"/>
          </ac:spMkLst>
        </pc:spChg>
        <pc:spChg chg="add">
          <ac:chgData name="Terri Nelson" userId="9ae1f714-c25a-4b33-af95-8b5d92ec5864" providerId="ADAL" clId="{0C9ED1DF-CA2F-41A4-92DA-3EEDB1823297}" dt="2023-05-04T17:44:54.443" v="0"/>
          <ac:spMkLst>
            <pc:docMk/>
            <pc:sldMk cId="3101928081" sldId="340"/>
            <ac:spMk id="23" creationId="{6645A906-4699-4983-8589-57AB3DC87929}"/>
          </ac:spMkLst>
        </pc:spChg>
        <pc:spChg chg="add mod">
          <ac:chgData name="Terri Nelson" userId="9ae1f714-c25a-4b33-af95-8b5d92ec5864" providerId="ADAL" clId="{0C9ED1DF-CA2F-41A4-92DA-3EEDB1823297}" dt="2023-05-04T17:52:21.118" v="17" actId="1076"/>
          <ac:spMkLst>
            <pc:docMk/>
            <pc:sldMk cId="3101928081" sldId="340"/>
            <ac:spMk id="24" creationId="{B9FDBD90-3352-4FDE-96B3-5CA4C0EE0E63}"/>
          </ac:spMkLst>
        </pc:spChg>
        <pc:spChg chg="add mod">
          <ac:chgData name="Terri Nelson" userId="9ae1f714-c25a-4b33-af95-8b5d92ec5864" providerId="ADAL" clId="{0C9ED1DF-CA2F-41A4-92DA-3EEDB1823297}" dt="2023-05-04T17:51:27.838" v="13" actId="1076"/>
          <ac:spMkLst>
            <pc:docMk/>
            <pc:sldMk cId="3101928081" sldId="340"/>
            <ac:spMk id="25" creationId="{0B6B70AB-D3A3-4CA1-A1A2-284C7F4B1B90}"/>
          </ac:spMkLst>
        </pc:spChg>
        <pc:spChg chg="add mod">
          <ac:chgData name="Terri Nelson" userId="9ae1f714-c25a-4b33-af95-8b5d92ec5864" providerId="ADAL" clId="{0C9ED1DF-CA2F-41A4-92DA-3EEDB1823297}" dt="2023-05-04T17:52:07.566" v="16" actId="1076"/>
          <ac:spMkLst>
            <pc:docMk/>
            <pc:sldMk cId="3101928081" sldId="340"/>
            <ac:spMk id="26" creationId="{1FB5BC8A-E300-4E89-9C88-1E9D40B47FD1}"/>
          </ac:spMkLst>
        </pc:spChg>
        <pc:picChg chg="add mod">
          <ac:chgData name="Terri Nelson" userId="9ae1f714-c25a-4b33-af95-8b5d92ec5864" providerId="ADAL" clId="{0C9ED1DF-CA2F-41A4-92DA-3EEDB1823297}" dt="2023-05-04T17:50:59.443" v="12" actId="1076"/>
          <ac:picMkLst>
            <pc:docMk/>
            <pc:sldMk cId="3101928081" sldId="340"/>
            <ac:picMk id="1042" creationId="{C02AD4F5-464D-4325-A73C-F11E3DB881C2}"/>
          </ac:picMkLst>
        </pc:picChg>
        <pc:picChg chg="add mod">
          <ac:chgData name="Terri Nelson" userId="9ae1f714-c25a-4b33-af95-8b5d92ec5864" providerId="ADAL" clId="{0C9ED1DF-CA2F-41A4-92DA-3EEDB1823297}" dt="2023-05-04T17:50:59.443" v="12" actId="1076"/>
          <ac:picMkLst>
            <pc:docMk/>
            <pc:sldMk cId="3101928081" sldId="340"/>
            <ac:picMk id="1044" creationId="{3C0EAAFB-7403-45A0-9D51-4344A2282916}"/>
          </ac:picMkLst>
        </pc:picChg>
        <pc:cxnChg chg="add mod">
          <ac:chgData name="Terri Nelson" userId="9ae1f714-c25a-4b33-af95-8b5d92ec5864" providerId="ADAL" clId="{0C9ED1DF-CA2F-41A4-92DA-3EEDB1823297}" dt="2023-05-04T17:54:25.826" v="28" actId="208"/>
          <ac:cxnSpMkLst>
            <pc:docMk/>
            <pc:sldMk cId="3101928081" sldId="340"/>
            <ac:cxnSpMk id="1027" creationId="{18F36B3B-E6FA-4AAE-B48A-2D347CC219B7}"/>
          </ac:cxnSpMkLst>
        </pc:cxnChg>
        <pc:cxnChg chg="add mod">
          <ac:chgData name="Terri Nelson" userId="9ae1f714-c25a-4b33-af95-8b5d92ec5864" providerId="ADAL" clId="{0C9ED1DF-CA2F-41A4-92DA-3EEDB1823297}" dt="2023-05-04T17:52:42.599" v="21" actId="14100"/>
          <ac:cxnSpMkLst>
            <pc:docMk/>
            <pc:sldMk cId="3101928081" sldId="340"/>
            <ac:cxnSpMk id="1029" creationId="{FD306C78-B76A-4FC0-8A5A-932892ABF21B}"/>
          </ac:cxnSpMkLst>
        </pc:cxnChg>
        <pc:cxnChg chg="add mod">
          <ac:chgData name="Terri Nelson" userId="9ae1f714-c25a-4b33-af95-8b5d92ec5864" providerId="ADAL" clId="{0C9ED1DF-CA2F-41A4-92DA-3EEDB1823297}" dt="2023-05-04T17:54:25.826" v="28" actId="208"/>
          <ac:cxnSpMkLst>
            <pc:docMk/>
            <pc:sldMk cId="3101928081" sldId="340"/>
            <ac:cxnSpMk id="1030" creationId="{CD2998D3-AD19-478B-A00F-C5078A6173EC}"/>
          </ac:cxnSpMkLst>
        </pc:cxnChg>
        <pc:cxnChg chg="add mod">
          <ac:chgData name="Terri Nelson" userId="9ae1f714-c25a-4b33-af95-8b5d92ec5864" providerId="ADAL" clId="{0C9ED1DF-CA2F-41A4-92DA-3EEDB1823297}" dt="2023-05-04T17:54:25.826" v="28" actId="208"/>
          <ac:cxnSpMkLst>
            <pc:docMk/>
            <pc:sldMk cId="3101928081" sldId="340"/>
            <ac:cxnSpMk id="1032" creationId="{D5BC9775-89B5-499D-87DA-E7CD8034F4FC}"/>
          </ac:cxnSpMkLst>
        </pc:cxnChg>
        <pc:cxnChg chg="add mod">
          <ac:chgData name="Terri Nelson" userId="9ae1f714-c25a-4b33-af95-8b5d92ec5864" providerId="ADAL" clId="{0C9ED1DF-CA2F-41A4-92DA-3EEDB1823297}" dt="2023-05-04T17:53:12.750" v="24" actId="14100"/>
          <ac:cxnSpMkLst>
            <pc:docMk/>
            <pc:sldMk cId="3101928081" sldId="340"/>
            <ac:cxnSpMk id="1036" creationId="{2DE9DAD0-0309-4705-84B7-9F46B9471EA0}"/>
          </ac:cxnSpMkLst>
        </pc:cxnChg>
        <pc:cxnChg chg="add mod">
          <ac:chgData name="Terri Nelson" userId="9ae1f714-c25a-4b33-af95-8b5d92ec5864" providerId="ADAL" clId="{0C9ED1DF-CA2F-41A4-92DA-3EEDB1823297}" dt="2023-05-04T17:52:29.614" v="19" actId="14100"/>
          <ac:cxnSpMkLst>
            <pc:docMk/>
            <pc:sldMk cId="3101928081" sldId="340"/>
            <ac:cxnSpMk id="1045" creationId="{DA22CD8A-278D-4081-87F5-365FD41B16BB}"/>
          </ac:cxnSpMkLst>
        </pc:cxnChg>
      </pc:sldChg>
      <pc:sldChg chg="modNotesTx">
        <pc:chgData name="Terri Nelson" userId="9ae1f714-c25a-4b33-af95-8b5d92ec5864" providerId="ADAL" clId="{0C9ED1DF-CA2F-41A4-92DA-3EEDB1823297}" dt="2023-05-04T18:03:26" v="104" actId="20577"/>
        <pc:sldMkLst>
          <pc:docMk/>
          <pc:sldMk cId="2866682575" sldId="341"/>
        </pc:sldMkLst>
      </pc:sldChg>
      <pc:sldChg chg="addSp delSp modSp new mod">
        <pc:chgData name="Terri Nelson" userId="9ae1f714-c25a-4b33-af95-8b5d92ec5864" providerId="ADAL" clId="{0C9ED1DF-CA2F-41A4-92DA-3EEDB1823297}" dt="2023-05-04T18:02:32.580" v="78" actId="207"/>
        <pc:sldMkLst>
          <pc:docMk/>
          <pc:sldMk cId="84369339" sldId="344"/>
        </pc:sldMkLst>
        <pc:spChg chg="del mod">
          <ac:chgData name="Terri Nelson" userId="9ae1f714-c25a-4b33-af95-8b5d92ec5864" providerId="ADAL" clId="{0C9ED1DF-CA2F-41A4-92DA-3EEDB1823297}" dt="2023-05-04T18:01:04.800" v="69" actId="478"/>
          <ac:spMkLst>
            <pc:docMk/>
            <pc:sldMk cId="84369339" sldId="344"/>
            <ac:spMk id="2" creationId="{7717D0FE-9FD9-427C-BCED-F40C0A024FE1}"/>
          </ac:spMkLst>
        </pc:spChg>
        <pc:spChg chg="del mod">
          <ac:chgData name="Terri Nelson" userId="9ae1f714-c25a-4b33-af95-8b5d92ec5864" providerId="ADAL" clId="{0C9ED1DF-CA2F-41A4-92DA-3EEDB1823297}" dt="2023-05-04T18:00:44.112" v="64" actId="478"/>
          <ac:spMkLst>
            <pc:docMk/>
            <pc:sldMk cId="84369339" sldId="344"/>
            <ac:spMk id="3" creationId="{C31AD589-DBA1-4930-B74A-17EDF60EF587}"/>
          </ac:spMkLst>
        </pc:spChg>
        <pc:spChg chg="del">
          <ac:chgData name="Terri Nelson" userId="9ae1f714-c25a-4b33-af95-8b5d92ec5864" providerId="ADAL" clId="{0C9ED1DF-CA2F-41A4-92DA-3EEDB1823297}" dt="2023-05-04T17:59:52.416" v="59" actId="478"/>
          <ac:spMkLst>
            <pc:docMk/>
            <pc:sldMk cId="84369339" sldId="344"/>
            <ac:spMk id="4" creationId="{F2A1E914-8A86-4EE8-92C3-59D445C90DC7}"/>
          </ac:spMkLst>
        </pc:spChg>
        <pc:spChg chg="add mod">
          <ac:chgData name="Terri Nelson" userId="9ae1f714-c25a-4b33-af95-8b5d92ec5864" providerId="ADAL" clId="{0C9ED1DF-CA2F-41A4-92DA-3EEDB1823297}" dt="2023-05-04T18:02:00.392" v="74" actId="1076"/>
          <ac:spMkLst>
            <pc:docMk/>
            <pc:sldMk cId="84369339" sldId="344"/>
            <ac:spMk id="6" creationId="{EF1BD4F9-B4B3-4139-AA0E-3E930CD4174B}"/>
          </ac:spMkLst>
        </pc:spChg>
        <pc:spChg chg="add mod ord">
          <ac:chgData name="Terri Nelson" userId="9ae1f714-c25a-4b33-af95-8b5d92ec5864" providerId="ADAL" clId="{0C9ED1DF-CA2F-41A4-92DA-3EEDB1823297}" dt="2023-05-04T18:02:32.580" v="78" actId="207"/>
          <ac:spMkLst>
            <pc:docMk/>
            <pc:sldMk cId="84369339" sldId="344"/>
            <ac:spMk id="7" creationId="{D8508FBB-E09C-4656-85B4-5FF2E4EFAC56}"/>
          </ac:spMkLst>
        </pc:spChg>
        <pc:picChg chg="add mod">
          <ac:chgData name="Terri Nelson" userId="9ae1f714-c25a-4b33-af95-8b5d92ec5864" providerId="ADAL" clId="{0C9ED1DF-CA2F-41A4-92DA-3EEDB1823297}" dt="2023-05-04T18:02:00.392" v="74" actId="1076"/>
          <ac:picMkLst>
            <pc:docMk/>
            <pc:sldMk cId="84369339" sldId="344"/>
            <ac:picMk id="2050" creationId="{B828EC21-9947-4130-892D-51D97F7E6945}"/>
          </ac:picMkLst>
        </pc:picChg>
        <pc:picChg chg="add mod">
          <ac:chgData name="Terri Nelson" userId="9ae1f714-c25a-4b33-af95-8b5d92ec5864" providerId="ADAL" clId="{0C9ED1DF-CA2F-41A4-92DA-3EEDB1823297}" dt="2023-05-04T18:02:00.392" v="74" actId="1076"/>
          <ac:picMkLst>
            <pc:docMk/>
            <pc:sldMk cId="84369339" sldId="344"/>
            <ac:picMk id="2051" creationId="{C800CC78-4040-4D5D-A9B6-794A044CBE26}"/>
          </ac:picMkLst>
        </pc:picChg>
        <pc:picChg chg="add mod">
          <ac:chgData name="Terri Nelson" userId="9ae1f714-c25a-4b33-af95-8b5d92ec5864" providerId="ADAL" clId="{0C9ED1DF-CA2F-41A4-92DA-3EEDB1823297}" dt="2023-05-04T18:02:00.392" v="74" actId="1076"/>
          <ac:picMkLst>
            <pc:docMk/>
            <pc:sldMk cId="84369339" sldId="344"/>
            <ac:picMk id="2052" creationId="{31C6538C-E7ED-4D2B-87F0-17A3009E22B1}"/>
          </ac:picMkLst>
        </pc:picChg>
        <pc:picChg chg="add mod">
          <ac:chgData name="Terri Nelson" userId="9ae1f714-c25a-4b33-af95-8b5d92ec5864" providerId="ADAL" clId="{0C9ED1DF-CA2F-41A4-92DA-3EEDB1823297}" dt="2023-05-04T18:02:00.392" v="74" actId="1076"/>
          <ac:picMkLst>
            <pc:docMk/>
            <pc:sldMk cId="84369339" sldId="344"/>
            <ac:picMk id="2053" creationId="{C9C0BDD7-3C96-41BC-B0A4-6A6040829ECB}"/>
          </ac:picMkLst>
        </pc:picChg>
      </pc:sldChg>
      <pc:sldChg chg="modSp new mod">
        <pc:chgData name="Terri Nelson" userId="9ae1f714-c25a-4b33-af95-8b5d92ec5864" providerId="ADAL" clId="{0C9ED1DF-CA2F-41A4-92DA-3EEDB1823297}" dt="2023-05-09T14:56:40.556" v="118" actId="5793"/>
        <pc:sldMkLst>
          <pc:docMk/>
          <pc:sldMk cId="2302070178" sldId="360"/>
        </pc:sldMkLst>
        <pc:spChg chg="mod">
          <ac:chgData name="Terri Nelson" userId="9ae1f714-c25a-4b33-af95-8b5d92ec5864" providerId="ADAL" clId="{0C9ED1DF-CA2F-41A4-92DA-3EEDB1823297}" dt="2023-05-09T14:56:30.776" v="114" actId="20578"/>
          <ac:spMkLst>
            <pc:docMk/>
            <pc:sldMk cId="2302070178" sldId="360"/>
            <ac:spMk id="2" creationId="{99E7C236-12EF-48CE-AEE3-A158E77F3DDE}"/>
          </ac:spMkLst>
        </pc:spChg>
        <pc:spChg chg="mod">
          <ac:chgData name="Terri Nelson" userId="9ae1f714-c25a-4b33-af95-8b5d92ec5864" providerId="ADAL" clId="{0C9ED1DF-CA2F-41A4-92DA-3EEDB1823297}" dt="2023-05-09T14:56:40.556" v="118" actId="5793"/>
          <ac:spMkLst>
            <pc:docMk/>
            <pc:sldMk cId="2302070178" sldId="360"/>
            <ac:spMk id="3" creationId="{404CAA24-1CA1-4544-8679-1A0C15A87E83}"/>
          </ac:spMkLst>
        </pc:spChg>
      </pc:sldChg>
      <pc:sldChg chg="delSp modSp new mod">
        <pc:chgData name="Terri Nelson" userId="9ae1f714-c25a-4b33-af95-8b5d92ec5864" providerId="ADAL" clId="{0C9ED1DF-CA2F-41A4-92DA-3EEDB1823297}" dt="2023-05-09T14:57:27.307" v="126" actId="14100"/>
        <pc:sldMkLst>
          <pc:docMk/>
          <pc:sldMk cId="352868814" sldId="361"/>
        </pc:sldMkLst>
        <pc:spChg chg="del mod">
          <ac:chgData name="Terri Nelson" userId="9ae1f714-c25a-4b33-af95-8b5d92ec5864" providerId="ADAL" clId="{0C9ED1DF-CA2F-41A4-92DA-3EEDB1823297}" dt="2023-05-09T14:57:18.859" v="125" actId="478"/>
          <ac:spMkLst>
            <pc:docMk/>
            <pc:sldMk cId="352868814" sldId="361"/>
            <ac:spMk id="2" creationId="{52A17363-7553-4931-853D-2A8683614CD9}"/>
          </ac:spMkLst>
        </pc:spChg>
        <pc:spChg chg="mod">
          <ac:chgData name="Terri Nelson" userId="9ae1f714-c25a-4b33-af95-8b5d92ec5864" providerId="ADAL" clId="{0C9ED1DF-CA2F-41A4-92DA-3EEDB1823297}" dt="2023-05-09T14:57:27.307" v="126" actId="14100"/>
          <ac:spMkLst>
            <pc:docMk/>
            <pc:sldMk cId="352868814" sldId="361"/>
            <ac:spMk id="3" creationId="{F2EAB4D3-8C6E-4E69-8647-BC0AA5E62A07}"/>
          </ac:spMkLst>
        </pc:spChg>
      </pc:sldChg>
      <pc:sldChg chg="delSp modSp new mod">
        <pc:chgData name="Terri Nelson" userId="9ae1f714-c25a-4b33-af95-8b5d92ec5864" providerId="ADAL" clId="{0C9ED1DF-CA2F-41A4-92DA-3EEDB1823297}" dt="2023-05-09T14:58:01.915" v="133" actId="14100"/>
        <pc:sldMkLst>
          <pc:docMk/>
          <pc:sldMk cId="199473213" sldId="362"/>
        </pc:sldMkLst>
        <pc:spChg chg="del mod">
          <ac:chgData name="Terri Nelson" userId="9ae1f714-c25a-4b33-af95-8b5d92ec5864" providerId="ADAL" clId="{0C9ED1DF-CA2F-41A4-92DA-3EEDB1823297}" dt="2023-05-09T14:57:57.900" v="132" actId="478"/>
          <ac:spMkLst>
            <pc:docMk/>
            <pc:sldMk cId="199473213" sldId="362"/>
            <ac:spMk id="2" creationId="{A778021E-4C15-4AC2-AFE5-3940BBFD4E29}"/>
          </ac:spMkLst>
        </pc:spChg>
        <pc:spChg chg="mod">
          <ac:chgData name="Terri Nelson" userId="9ae1f714-c25a-4b33-af95-8b5d92ec5864" providerId="ADAL" clId="{0C9ED1DF-CA2F-41A4-92DA-3EEDB1823297}" dt="2023-05-09T14:58:01.915" v="133" actId="14100"/>
          <ac:spMkLst>
            <pc:docMk/>
            <pc:sldMk cId="199473213" sldId="362"/>
            <ac:spMk id="3" creationId="{21753341-8D81-4585-B96F-A3DE9F6A50CD}"/>
          </ac:spMkLst>
        </pc:spChg>
      </pc:sldChg>
    </pc:docChg>
  </pc:docChgLst>
  <pc:docChgLst>
    <pc:chgData name="Brian Bond" userId="eac77c42-0258-433a-9002-a720f5316692" providerId="ADAL" clId="{60554CE0-7A22-4D7A-AFED-F9A4A78BC632}"/>
    <pc:docChg chg="undo custSel addSld delSld modSld sldOrd">
      <pc:chgData name="Brian Bond" userId="eac77c42-0258-433a-9002-a720f5316692" providerId="ADAL" clId="{60554CE0-7A22-4D7A-AFED-F9A4A78BC632}" dt="2022-05-04T21:06:05.845" v="3879" actId="207"/>
      <pc:docMkLst>
        <pc:docMk/>
      </pc:docMkLst>
      <pc:sldChg chg="modSp mod modNotesTx">
        <pc:chgData name="Brian Bond" userId="eac77c42-0258-433a-9002-a720f5316692" providerId="ADAL" clId="{60554CE0-7A22-4D7A-AFED-F9A4A78BC632}" dt="2022-05-04T19:39:11.170" v="3435" actId="20577"/>
        <pc:sldMkLst>
          <pc:docMk/>
          <pc:sldMk cId="3647162443" sldId="256"/>
        </pc:sldMkLst>
        <pc:spChg chg="mod">
          <ac:chgData name="Brian Bond" userId="eac77c42-0258-433a-9002-a720f5316692" providerId="ADAL" clId="{60554CE0-7A22-4D7A-AFED-F9A4A78BC632}" dt="2022-04-20T18:05:29.856" v="59" actId="6549"/>
          <ac:spMkLst>
            <pc:docMk/>
            <pc:sldMk cId="3647162443" sldId="256"/>
            <ac:spMk id="2" creationId="{661A3527-C210-47E0-947A-D4DD8DED9326}"/>
          </ac:spMkLst>
        </pc:spChg>
        <pc:spChg chg="mod">
          <ac:chgData name="Brian Bond" userId="eac77c42-0258-433a-9002-a720f5316692" providerId="ADAL" clId="{60554CE0-7A22-4D7A-AFED-F9A4A78BC632}" dt="2022-05-03T22:45:22.500" v="2085" actId="20577"/>
          <ac:spMkLst>
            <pc:docMk/>
            <pc:sldMk cId="3647162443" sldId="256"/>
            <ac:spMk id="3" creationId="{B1D85359-7810-4247-B199-170AA27E660C}"/>
          </ac:spMkLst>
        </pc:spChg>
        <pc:spChg chg="mod">
          <ac:chgData name="Brian Bond" userId="eac77c42-0258-433a-9002-a720f5316692" providerId="ADAL" clId="{60554CE0-7A22-4D7A-AFED-F9A4A78BC632}" dt="2022-04-20T18:06:25.587" v="143" actId="20577"/>
          <ac:spMkLst>
            <pc:docMk/>
            <pc:sldMk cId="3647162443" sldId="256"/>
            <ac:spMk id="11" creationId="{E3D24E60-A23C-4451-9D96-26DAE00D2C90}"/>
          </ac:spMkLst>
        </pc:spChg>
      </pc:sldChg>
      <pc:sldChg chg="addSp modSp mod modNotesTx">
        <pc:chgData name="Brian Bond" userId="eac77c42-0258-433a-9002-a720f5316692" providerId="ADAL" clId="{60554CE0-7A22-4D7A-AFED-F9A4A78BC632}" dt="2022-05-04T20:25:51.716" v="3869"/>
        <pc:sldMkLst>
          <pc:docMk/>
          <pc:sldMk cId="2987317990" sldId="257"/>
        </pc:sldMkLst>
        <pc:spChg chg="mod">
          <ac:chgData name="Brian Bond" userId="eac77c42-0258-433a-9002-a720f5316692" providerId="ADAL" clId="{60554CE0-7A22-4D7A-AFED-F9A4A78BC632}" dt="2022-04-20T18:18:12.143" v="365" actId="20577"/>
          <ac:spMkLst>
            <pc:docMk/>
            <pc:sldMk cId="2987317990" sldId="257"/>
            <ac:spMk id="2" creationId="{3C36519C-37B0-411A-B0F1-10E7E4D2F5F8}"/>
          </ac:spMkLst>
        </pc:spChg>
        <pc:spChg chg="mod">
          <ac:chgData name="Brian Bond" userId="eac77c42-0258-433a-9002-a720f5316692" providerId="ADAL" clId="{60554CE0-7A22-4D7A-AFED-F9A4A78BC632}" dt="2022-04-20T18:25:36.669" v="992" actId="20577"/>
          <ac:spMkLst>
            <pc:docMk/>
            <pc:sldMk cId="2987317990" sldId="257"/>
            <ac:spMk id="3" creationId="{B2C70AD6-60AD-4AF0-B2DA-D57BB663AEEB}"/>
          </ac:spMkLst>
        </pc:spChg>
        <pc:spChg chg="mod">
          <ac:chgData name="Brian Bond" userId="eac77c42-0258-433a-9002-a720f5316692" providerId="ADAL" clId="{60554CE0-7A22-4D7A-AFED-F9A4A78BC632}" dt="2022-04-20T18:06:36.938" v="145"/>
          <ac:spMkLst>
            <pc:docMk/>
            <pc:sldMk cId="2987317990" sldId="257"/>
            <ac:spMk id="4" creationId="{BE60966C-188A-426A-8E32-116D06C1D993}"/>
          </ac:spMkLst>
        </pc:spChg>
        <pc:spChg chg="add mod">
          <ac:chgData name="Brian Bond" userId="eac77c42-0258-433a-9002-a720f5316692" providerId="ADAL" clId="{60554CE0-7A22-4D7A-AFED-F9A4A78BC632}" dt="2022-05-04T20:25:51.716" v="3869"/>
          <ac:spMkLst>
            <pc:docMk/>
            <pc:sldMk cId="2987317990" sldId="257"/>
            <ac:spMk id="6" creationId="{7EA1B888-D2A2-45D4-B411-EA3DFD1DCAB9}"/>
          </ac:spMkLst>
        </pc:spChg>
      </pc:sldChg>
      <pc:sldChg chg="del">
        <pc:chgData name="Brian Bond" userId="eac77c42-0258-433a-9002-a720f5316692" providerId="ADAL" clId="{60554CE0-7A22-4D7A-AFED-F9A4A78BC632}" dt="2022-04-20T18:04:01.999" v="10" actId="47"/>
        <pc:sldMkLst>
          <pc:docMk/>
          <pc:sldMk cId="1923840279" sldId="258"/>
        </pc:sldMkLst>
      </pc:sldChg>
      <pc:sldChg chg="del">
        <pc:chgData name="Brian Bond" userId="eac77c42-0258-433a-9002-a720f5316692" providerId="ADAL" clId="{60554CE0-7A22-4D7A-AFED-F9A4A78BC632}" dt="2022-04-20T18:03:56.370" v="8" actId="47"/>
        <pc:sldMkLst>
          <pc:docMk/>
          <pc:sldMk cId="3885447670" sldId="259"/>
        </pc:sldMkLst>
      </pc:sldChg>
      <pc:sldChg chg="del">
        <pc:chgData name="Brian Bond" userId="eac77c42-0258-433a-9002-a720f5316692" providerId="ADAL" clId="{60554CE0-7A22-4D7A-AFED-F9A4A78BC632}" dt="2022-04-20T18:03:52.416" v="6" actId="47"/>
        <pc:sldMkLst>
          <pc:docMk/>
          <pc:sldMk cId="4209159269" sldId="260"/>
        </pc:sldMkLst>
      </pc:sldChg>
      <pc:sldChg chg="addSp delSp modSp mod modNotesTx">
        <pc:chgData name="Brian Bond" userId="eac77c42-0258-433a-9002-a720f5316692" providerId="ADAL" clId="{60554CE0-7A22-4D7A-AFED-F9A4A78BC632}" dt="2022-05-04T19:41:24.008" v="3669" actId="20577"/>
        <pc:sldMkLst>
          <pc:docMk/>
          <pc:sldMk cId="3569873824" sldId="261"/>
        </pc:sldMkLst>
        <pc:spChg chg="mod">
          <ac:chgData name="Brian Bond" userId="eac77c42-0258-433a-9002-a720f5316692" providerId="ADAL" clId="{60554CE0-7A22-4D7A-AFED-F9A4A78BC632}" dt="2022-04-20T18:30:02.552" v="1191" actId="20577"/>
          <ac:spMkLst>
            <pc:docMk/>
            <pc:sldMk cId="3569873824" sldId="261"/>
            <ac:spMk id="2" creationId="{8BB07F8D-0C74-437F-B87B-6D8081F97B6B}"/>
          </ac:spMkLst>
        </pc:spChg>
        <pc:spChg chg="mod">
          <ac:chgData name="Brian Bond" userId="eac77c42-0258-433a-9002-a720f5316692" providerId="ADAL" clId="{60554CE0-7A22-4D7A-AFED-F9A4A78BC632}" dt="2022-04-20T18:06:51.116" v="148"/>
          <ac:spMkLst>
            <pc:docMk/>
            <pc:sldMk cId="3569873824" sldId="261"/>
            <ac:spMk id="3" creationId="{C993D487-5234-4505-8C8B-F3024D16294A}"/>
          </ac:spMkLst>
        </pc:spChg>
        <pc:spChg chg="del mod">
          <ac:chgData name="Brian Bond" userId="eac77c42-0258-433a-9002-a720f5316692" providerId="ADAL" clId="{60554CE0-7A22-4D7A-AFED-F9A4A78BC632}" dt="2022-05-03T22:28:08.236" v="1279" actId="478"/>
          <ac:spMkLst>
            <pc:docMk/>
            <pc:sldMk cId="3569873824" sldId="261"/>
            <ac:spMk id="5" creationId="{2454D5BA-42BB-4EC6-B1B1-818595270585}"/>
          </ac:spMkLst>
        </pc:spChg>
        <pc:picChg chg="add del mod">
          <ac:chgData name="Brian Bond" userId="eac77c42-0258-433a-9002-a720f5316692" providerId="ADAL" clId="{60554CE0-7A22-4D7A-AFED-F9A4A78BC632}" dt="2022-05-03T23:01:05.928" v="2086" actId="478"/>
          <ac:picMkLst>
            <pc:docMk/>
            <pc:sldMk cId="3569873824" sldId="261"/>
            <ac:picMk id="7" creationId="{CDE40EC5-4E51-46E0-AC62-9A3AC7CB469B}"/>
          </ac:picMkLst>
        </pc:picChg>
        <pc:picChg chg="add del mod">
          <ac:chgData name="Brian Bond" userId="eac77c42-0258-433a-9002-a720f5316692" providerId="ADAL" clId="{60554CE0-7A22-4D7A-AFED-F9A4A78BC632}" dt="2022-05-03T23:01:48.487" v="2090" actId="478"/>
          <ac:picMkLst>
            <pc:docMk/>
            <pc:sldMk cId="3569873824" sldId="261"/>
            <ac:picMk id="9" creationId="{0628A600-45EB-4DC6-A7CC-2BC61F6BE561}"/>
          </ac:picMkLst>
        </pc:picChg>
        <pc:picChg chg="add mod">
          <ac:chgData name="Brian Bond" userId="eac77c42-0258-433a-9002-a720f5316692" providerId="ADAL" clId="{60554CE0-7A22-4D7A-AFED-F9A4A78BC632}" dt="2022-05-03T23:02:00.087" v="2093" actId="14100"/>
          <ac:picMkLst>
            <pc:docMk/>
            <pc:sldMk cId="3569873824" sldId="261"/>
            <ac:picMk id="11" creationId="{8A427CAB-4DA5-444D-8019-C58D8CEC9627}"/>
          </ac:picMkLst>
        </pc:picChg>
      </pc:sldChg>
      <pc:sldChg chg="del">
        <pc:chgData name="Brian Bond" userId="eac77c42-0258-433a-9002-a720f5316692" providerId="ADAL" clId="{60554CE0-7A22-4D7A-AFED-F9A4A78BC632}" dt="2022-04-20T18:03:57.827" v="9" actId="47"/>
        <pc:sldMkLst>
          <pc:docMk/>
          <pc:sldMk cId="2348458799" sldId="263"/>
        </pc:sldMkLst>
      </pc:sldChg>
      <pc:sldChg chg="del">
        <pc:chgData name="Brian Bond" userId="eac77c42-0258-433a-9002-a720f5316692" providerId="ADAL" clId="{60554CE0-7A22-4D7A-AFED-F9A4A78BC632}" dt="2022-04-20T18:03:54.925" v="7" actId="47"/>
        <pc:sldMkLst>
          <pc:docMk/>
          <pc:sldMk cId="3641074718" sldId="264"/>
        </pc:sldMkLst>
      </pc:sldChg>
      <pc:sldChg chg="modSp del mod modNotesTx">
        <pc:chgData name="Brian Bond" userId="eac77c42-0258-433a-9002-a720f5316692" providerId="ADAL" clId="{60554CE0-7A22-4D7A-AFED-F9A4A78BC632}" dt="2022-05-03T22:28:50.738" v="1286" actId="47"/>
        <pc:sldMkLst>
          <pc:docMk/>
          <pc:sldMk cId="3530856287" sldId="266"/>
        </pc:sldMkLst>
        <pc:spChg chg="mod">
          <ac:chgData name="Brian Bond" userId="eac77c42-0258-433a-9002-a720f5316692" providerId="ADAL" clId="{60554CE0-7A22-4D7A-AFED-F9A4A78BC632}" dt="2022-04-20T18:11:35.117" v="305" actId="20577"/>
          <ac:spMkLst>
            <pc:docMk/>
            <pc:sldMk cId="3530856287" sldId="266"/>
            <ac:spMk id="2" creationId="{8BB07F8D-0C74-437F-B87B-6D8081F97B6B}"/>
          </ac:spMkLst>
        </pc:spChg>
        <pc:spChg chg="mod">
          <ac:chgData name="Brian Bond" userId="eac77c42-0258-433a-9002-a720f5316692" providerId="ADAL" clId="{60554CE0-7A22-4D7A-AFED-F9A4A78BC632}" dt="2022-04-20T18:06:54.922" v="149"/>
          <ac:spMkLst>
            <pc:docMk/>
            <pc:sldMk cId="3530856287" sldId="266"/>
            <ac:spMk id="3" creationId="{C993D487-5234-4505-8C8B-F3024D16294A}"/>
          </ac:spMkLst>
        </pc:spChg>
        <pc:spChg chg="mod">
          <ac:chgData name="Brian Bond" userId="eac77c42-0258-433a-9002-a720f5316692" providerId="ADAL" clId="{60554CE0-7A22-4D7A-AFED-F9A4A78BC632}" dt="2022-04-20T18:11:30.088" v="304" actId="20577"/>
          <ac:spMkLst>
            <pc:docMk/>
            <pc:sldMk cId="3530856287" sldId="266"/>
            <ac:spMk id="5" creationId="{7755CD05-EF98-4B0A-B5A6-9B632F0B690D}"/>
          </ac:spMkLst>
        </pc:spChg>
      </pc:sldChg>
      <pc:sldChg chg="addSp modSp mod modNotesTx">
        <pc:chgData name="Brian Bond" userId="eac77c42-0258-433a-9002-a720f5316692" providerId="ADAL" clId="{60554CE0-7A22-4D7A-AFED-F9A4A78BC632}" dt="2022-05-04T18:51:48.419" v="3367" actId="20577"/>
        <pc:sldMkLst>
          <pc:docMk/>
          <pc:sldMk cId="1767536534" sldId="268"/>
        </pc:sldMkLst>
        <pc:spChg chg="mod">
          <ac:chgData name="Brian Bond" userId="eac77c42-0258-433a-9002-a720f5316692" providerId="ADAL" clId="{60554CE0-7A22-4D7A-AFED-F9A4A78BC632}" dt="2022-04-20T18:29:28.513" v="1187"/>
          <ac:spMkLst>
            <pc:docMk/>
            <pc:sldMk cId="1767536534" sldId="268"/>
            <ac:spMk id="2" creationId="{8BB07F8D-0C74-437F-B87B-6D8081F97B6B}"/>
          </ac:spMkLst>
        </pc:spChg>
        <pc:spChg chg="mod">
          <ac:chgData name="Brian Bond" userId="eac77c42-0258-433a-9002-a720f5316692" providerId="ADAL" clId="{60554CE0-7A22-4D7A-AFED-F9A4A78BC632}" dt="2022-04-20T18:06:44.780" v="147"/>
          <ac:spMkLst>
            <pc:docMk/>
            <pc:sldMk cId="1767536534" sldId="268"/>
            <ac:spMk id="3" creationId="{C993D487-5234-4505-8C8B-F3024D16294A}"/>
          </ac:spMkLst>
        </pc:spChg>
        <pc:spChg chg="mod">
          <ac:chgData name="Brian Bond" userId="eac77c42-0258-433a-9002-a720f5316692" providerId="ADAL" clId="{60554CE0-7A22-4D7A-AFED-F9A4A78BC632}" dt="2022-05-03T22:42:37.943" v="2080" actId="20577"/>
          <ac:spMkLst>
            <pc:docMk/>
            <pc:sldMk cId="1767536534" sldId="268"/>
            <ac:spMk id="5" creationId="{7755CD05-EF98-4B0A-B5A6-9B632F0B690D}"/>
          </ac:spMkLst>
        </pc:spChg>
        <pc:spChg chg="add mod">
          <ac:chgData name="Brian Bond" userId="eac77c42-0258-433a-9002-a720f5316692" providerId="ADAL" clId="{60554CE0-7A22-4D7A-AFED-F9A4A78BC632}" dt="2022-05-03T22:42:28.877" v="2079" actId="1076"/>
          <ac:spMkLst>
            <pc:docMk/>
            <pc:sldMk cId="1767536534" sldId="268"/>
            <ac:spMk id="6" creationId="{0CEC6D38-6945-4F85-985A-A6B6C8A0E989}"/>
          </ac:spMkLst>
        </pc:spChg>
      </pc:sldChg>
      <pc:sldChg chg="modSp del mod modNotesTx">
        <pc:chgData name="Brian Bond" userId="eac77c42-0258-433a-9002-a720f5316692" providerId="ADAL" clId="{60554CE0-7A22-4D7A-AFED-F9A4A78BC632}" dt="2022-05-03T22:28:49.662" v="1285" actId="47"/>
        <pc:sldMkLst>
          <pc:docMk/>
          <pc:sldMk cId="3029606956" sldId="269"/>
        </pc:sldMkLst>
        <pc:spChg chg="mod">
          <ac:chgData name="Brian Bond" userId="eac77c42-0258-433a-9002-a720f5316692" providerId="ADAL" clId="{60554CE0-7A22-4D7A-AFED-F9A4A78BC632}" dt="2022-04-20T18:09:25.345" v="205" actId="27636"/>
          <ac:spMkLst>
            <pc:docMk/>
            <pc:sldMk cId="3029606956" sldId="269"/>
            <ac:spMk id="2" creationId="{8BB07F8D-0C74-437F-B87B-6D8081F97B6B}"/>
          </ac:spMkLst>
        </pc:spChg>
        <pc:spChg chg="mod">
          <ac:chgData name="Brian Bond" userId="eac77c42-0258-433a-9002-a720f5316692" providerId="ADAL" clId="{60554CE0-7A22-4D7A-AFED-F9A4A78BC632}" dt="2022-04-20T18:07:01.114" v="150"/>
          <ac:spMkLst>
            <pc:docMk/>
            <pc:sldMk cId="3029606956" sldId="269"/>
            <ac:spMk id="3" creationId="{C993D487-5234-4505-8C8B-F3024D16294A}"/>
          </ac:spMkLst>
        </pc:spChg>
        <pc:spChg chg="mod">
          <ac:chgData name="Brian Bond" userId="eac77c42-0258-433a-9002-a720f5316692" providerId="ADAL" clId="{60554CE0-7A22-4D7A-AFED-F9A4A78BC632}" dt="2022-04-20T18:09:21.542" v="203" actId="6549"/>
          <ac:spMkLst>
            <pc:docMk/>
            <pc:sldMk cId="3029606956" sldId="269"/>
            <ac:spMk id="5" creationId="{7755CD05-EF98-4B0A-B5A6-9B632F0B690D}"/>
          </ac:spMkLst>
        </pc:spChg>
      </pc:sldChg>
      <pc:sldChg chg="modSp del mod modNotesTx">
        <pc:chgData name="Brian Bond" userId="eac77c42-0258-433a-9002-a720f5316692" providerId="ADAL" clId="{60554CE0-7A22-4D7A-AFED-F9A4A78BC632}" dt="2022-05-04T16:31:26.576" v="2804" actId="2696"/>
        <pc:sldMkLst>
          <pc:docMk/>
          <pc:sldMk cId="837707089" sldId="270"/>
        </pc:sldMkLst>
        <pc:spChg chg="mod">
          <ac:chgData name="Brian Bond" userId="eac77c42-0258-433a-9002-a720f5316692" providerId="ADAL" clId="{60554CE0-7A22-4D7A-AFED-F9A4A78BC632}" dt="2022-05-04T14:48:34.002" v="2782" actId="27636"/>
          <ac:spMkLst>
            <pc:docMk/>
            <pc:sldMk cId="837707089" sldId="270"/>
            <ac:spMk id="2" creationId="{B7292FFA-3AB6-4D11-A81F-7CA3F87473DD}"/>
          </ac:spMkLst>
        </pc:spChg>
        <pc:spChg chg="mod">
          <ac:chgData name="Brian Bond" userId="eac77c42-0258-433a-9002-a720f5316692" providerId="ADAL" clId="{60554CE0-7A22-4D7A-AFED-F9A4A78BC632}" dt="2022-04-20T18:07:10.847" v="152"/>
          <ac:spMkLst>
            <pc:docMk/>
            <pc:sldMk cId="837707089" sldId="270"/>
            <ac:spMk id="4" creationId="{15B5D461-6DB9-4F79-8B54-D446C1EA81A5}"/>
          </ac:spMkLst>
        </pc:spChg>
      </pc:sldChg>
      <pc:sldChg chg="addSp modSp mod ord modNotesTx">
        <pc:chgData name="Brian Bond" userId="eac77c42-0258-433a-9002-a720f5316692" providerId="ADAL" clId="{60554CE0-7A22-4D7A-AFED-F9A4A78BC632}" dt="2022-05-04T19:40:37.154" v="3587" actId="20577"/>
        <pc:sldMkLst>
          <pc:docMk/>
          <pc:sldMk cId="2673465689" sldId="272"/>
        </pc:sldMkLst>
        <pc:spChg chg="mod">
          <ac:chgData name="Brian Bond" userId="eac77c42-0258-433a-9002-a720f5316692" providerId="ADAL" clId="{60554CE0-7A22-4D7A-AFED-F9A4A78BC632}" dt="2022-05-03T22:38:59.640" v="1668" actId="20577"/>
          <ac:spMkLst>
            <pc:docMk/>
            <pc:sldMk cId="2673465689" sldId="272"/>
            <ac:spMk id="2" creationId="{8BB07F8D-0C74-437F-B87B-6D8081F97B6B}"/>
          </ac:spMkLst>
        </pc:spChg>
        <pc:spChg chg="mod">
          <ac:chgData name="Brian Bond" userId="eac77c42-0258-433a-9002-a720f5316692" providerId="ADAL" clId="{60554CE0-7A22-4D7A-AFED-F9A4A78BC632}" dt="2022-04-20T18:07:07.483" v="151"/>
          <ac:spMkLst>
            <pc:docMk/>
            <pc:sldMk cId="2673465689" sldId="272"/>
            <ac:spMk id="3" creationId="{C993D487-5234-4505-8C8B-F3024D16294A}"/>
          </ac:spMkLst>
        </pc:spChg>
        <pc:spChg chg="mod">
          <ac:chgData name="Brian Bond" userId="eac77c42-0258-433a-9002-a720f5316692" providerId="ADAL" clId="{60554CE0-7A22-4D7A-AFED-F9A4A78BC632}" dt="2022-05-04T16:23:39.760" v="2798"/>
          <ac:spMkLst>
            <pc:docMk/>
            <pc:sldMk cId="2673465689" sldId="272"/>
            <ac:spMk id="5" creationId="{7755CD05-EF98-4B0A-B5A6-9B632F0B690D}"/>
          </ac:spMkLst>
        </pc:spChg>
        <pc:spChg chg="add mod">
          <ac:chgData name="Brian Bond" userId="eac77c42-0258-433a-9002-a720f5316692" providerId="ADAL" clId="{60554CE0-7A22-4D7A-AFED-F9A4A78BC632}" dt="2022-05-04T14:49:13.966" v="2794" actId="33524"/>
          <ac:spMkLst>
            <pc:docMk/>
            <pc:sldMk cId="2673465689" sldId="272"/>
            <ac:spMk id="6" creationId="{2AEB9FC1-6471-4B46-A1F4-E2745D8FF5A1}"/>
          </ac:spMkLst>
        </pc:spChg>
      </pc:sldChg>
      <pc:sldChg chg="addSp delSp modSp mod modNotesTx">
        <pc:chgData name="Brian Bond" userId="eac77c42-0258-433a-9002-a720f5316692" providerId="ADAL" clId="{60554CE0-7A22-4D7A-AFED-F9A4A78BC632}" dt="2022-05-04T21:06:05.845" v="3879" actId="207"/>
        <pc:sldMkLst>
          <pc:docMk/>
          <pc:sldMk cId="68613650" sldId="273"/>
        </pc:sldMkLst>
        <pc:spChg chg="mod">
          <ac:chgData name="Brian Bond" userId="eac77c42-0258-433a-9002-a720f5316692" providerId="ADAL" clId="{60554CE0-7A22-4D7A-AFED-F9A4A78BC632}" dt="2022-04-20T18:08:25.980" v="193" actId="27636"/>
          <ac:spMkLst>
            <pc:docMk/>
            <pc:sldMk cId="68613650" sldId="273"/>
            <ac:spMk id="2" creationId="{74E6B9A7-070D-4E27-96D5-F362E9415C2A}"/>
          </ac:spMkLst>
        </pc:spChg>
        <pc:spChg chg="mod">
          <ac:chgData name="Brian Bond" userId="eac77c42-0258-433a-9002-a720f5316692" providerId="ADAL" clId="{60554CE0-7A22-4D7A-AFED-F9A4A78BC632}" dt="2022-04-20T18:07:16.602" v="153"/>
          <ac:spMkLst>
            <pc:docMk/>
            <pc:sldMk cId="68613650" sldId="273"/>
            <ac:spMk id="3" creationId="{6F32C6E7-3A58-4C52-8FAB-327DA9C5A5D6}"/>
          </ac:spMkLst>
        </pc:spChg>
        <pc:spChg chg="add mod">
          <ac:chgData name="Brian Bond" userId="eac77c42-0258-433a-9002-a720f5316692" providerId="ADAL" clId="{60554CE0-7A22-4D7A-AFED-F9A4A78BC632}" dt="2022-05-03T23:16:50.251" v="2203" actId="20577"/>
          <ac:spMkLst>
            <pc:docMk/>
            <pc:sldMk cId="68613650" sldId="273"/>
            <ac:spMk id="5" creationId="{2E62DDDC-2A1F-400D-B5F9-2796489394F1}"/>
          </ac:spMkLst>
        </pc:spChg>
        <pc:spChg chg="add del">
          <ac:chgData name="Brian Bond" userId="eac77c42-0258-433a-9002-a720f5316692" providerId="ADAL" clId="{60554CE0-7A22-4D7A-AFED-F9A4A78BC632}" dt="2022-05-04T21:05:46.547" v="3875" actId="22"/>
          <ac:spMkLst>
            <pc:docMk/>
            <pc:sldMk cId="68613650" sldId="273"/>
            <ac:spMk id="7" creationId="{F11C9C5D-21C7-450F-8479-36A9EDEDF222}"/>
          </ac:spMkLst>
        </pc:spChg>
        <pc:spChg chg="del mod">
          <ac:chgData name="Brian Bond" userId="eac77c42-0258-433a-9002-a720f5316692" providerId="ADAL" clId="{60554CE0-7A22-4D7A-AFED-F9A4A78BC632}" dt="2022-04-20T18:08:35.335" v="197"/>
          <ac:spMkLst>
            <pc:docMk/>
            <pc:sldMk cId="68613650" sldId="273"/>
            <ac:spMk id="8" creationId="{7C8C2E9A-4E52-44E1-9DBA-27E319565047}"/>
          </ac:spMkLst>
        </pc:spChg>
        <pc:spChg chg="add mod">
          <ac:chgData name="Brian Bond" userId="eac77c42-0258-433a-9002-a720f5316692" providerId="ADAL" clId="{60554CE0-7A22-4D7A-AFED-F9A4A78BC632}" dt="2022-05-04T21:06:05.845" v="3879" actId="207"/>
          <ac:spMkLst>
            <pc:docMk/>
            <pc:sldMk cId="68613650" sldId="273"/>
            <ac:spMk id="9" creationId="{0B416C98-6086-401C-83BF-2939BC845E66}"/>
          </ac:spMkLst>
        </pc:spChg>
      </pc:sldChg>
      <pc:sldChg chg="delSp modSp del mod modNotesTx">
        <pc:chgData name="Brian Bond" userId="eac77c42-0258-433a-9002-a720f5316692" providerId="ADAL" clId="{60554CE0-7A22-4D7A-AFED-F9A4A78BC632}" dt="2022-05-03T23:12:02.779" v="2094" actId="47"/>
        <pc:sldMkLst>
          <pc:docMk/>
          <pc:sldMk cId="2829850863" sldId="274"/>
        </pc:sldMkLst>
        <pc:spChg chg="mod">
          <ac:chgData name="Brian Bond" userId="eac77c42-0258-433a-9002-a720f5316692" providerId="ADAL" clId="{60554CE0-7A22-4D7A-AFED-F9A4A78BC632}" dt="2022-04-20T18:07:20.651" v="154"/>
          <ac:spMkLst>
            <pc:docMk/>
            <pc:sldMk cId="2829850863" sldId="274"/>
            <ac:spMk id="3" creationId="{6F32C6E7-3A58-4C52-8FAB-327DA9C5A5D6}"/>
          </ac:spMkLst>
        </pc:spChg>
        <pc:spChg chg="del">
          <ac:chgData name="Brian Bond" userId="eac77c42-0258-433a-9002-a720f5316692" providerId="ADAL" clId="{60554CE0-7A22-4D7A-AFED-F9A4A78BC632}" dt="2022-04-20T18:07:59.427" v="180" actId="478"/>
          <ac:spMkLst>
            <pc:docMk/>
            <pc:sldMk cId="2829850863" sldId="274"/>
            <ac:spMk id="8" creationId="{7C8C2E9A-4E52-44E1-9DBA-27E319565047}"/>
          </ac:spMkLst>
        </pc:spChg>
        <pc:spChg chg="del">
          <ac:chgData name="Brian Bond" userId="eac77c42-0258-433a-9002-a720f5316692" providerId="ADAL" clId="{60554CE0-7A22-4D7A-AFED-F9A4A78BC632}" dt="2022-04-20T18:08:01.866" v="181" actId="478"/>
          <ac:spMkLst>
            <pc:docMk/>
            <pc:sldMk cId="2829850863" sldId="274"/>
            <ac:spMk id="9" creationId="{1D9B1D23-0F0D-473B-9A38-3E52AFC6A9F8}"/>
          </ac:spMkLst>
        </pc:spChg>
        <pc:spChg chg="del">
          <ac:chgData name="Brian Bond" userId="eac77c42-0258-433a-9002-a720f5316692" providerId="ADAL" clId="{60554CE0-7A22-4D7A-AFED-F9A4A78BC632}" dt="2022-04-20T18:08:03.492" v="182" actId="478"/>
          <ac:spMkLst>
            <pc:docMk/>
            <pc:sldMk cId="2829850863" sldId="274"/>
            <ac:spMk id="10" creationId="{862DAF16-092F-4447-9954-19E0D31BFD24}"/>
          </ac:spMkLst>
        </pc:spChg>
        <pc:spChg chg="mod">
          <ac:chgData name="Brian Bond" userId="eac77c42-0258-433a-9002-a720f5316692" providerId="ADAL" clId="{60554CE0-7A22-4D7A-AFED-F9A4A78BC632}" dt="2022-05-03T22:35:47.368" v="1650" actId="14100"/>
          <ac:spMkLst>
            <pc:docMk/>
            <pc:sldMk cId="2829850863" sldId="274"/>
            <ac:spMk id="11" creationId="{97080075-73EB-41C3-B06D-8B2942558A86}"/>
          </ac:spMkLst>
        </pc:spChg>
      </pc:sldChg>
      <pc:sldChg chg="del">
        <pc:chgData name="Brian Bond" userId="eac77c42-0258-433a-9002-a720f5316692" providerId="ADAL" clId="{60554CE0-7A22-4D7A-AFED-F9A4A78BC632}" dt="2022-04-20T18:03:48.801" v="4" actId="47"/>
        <pc:sldMkLst>
          <pc:docMk/>
          <pc:sldMk cId="2726400379" sldId="276"/>
        </pc:sldMkLst>
      </pc:sldChg>
      <pc:sldChg chg="del">
        <pc:chgData name="Brian Bond" userId="eac77c42-0258-433a-9002-a720f5316692" providerId="ADAL" clId="{60554CE0-7A22-4D7A-AFED-F9A4A78BC632}" dt="2022-04-20T18:03:50.518" v="5" actId="47"/>
        <pc:sldMkLst>
          <pc:docMk/>
          <pc:sldMk cId="120518806" sldId="277"/>
        </pc:sldMkLst>
      </pc:sldChg>
      <pc:sldChg chg="del">
        <pc:chgData name="Brian Bond" userId="eac77c42-0258-433a-9002-a720f5316692" providerId="ADAL" clId="{60554CE0-7A22-4D7A-AFED-F9A4A78BC632}" dt="2022-04-20T18:03:42.219" v="2" actId="47"/>
        <pc:sldMkLst>
          <pc:docMk/>
          <pc:sldMk cId="177793408" sldId="278"/>
        </pc:sldMkLst>
      </pc:sldChg>
      <pc:sldChg chg="del">
        <pc:chgData name="Brian Bond" userId="eac77c42-0258-433a-9002-a720f5316692" providerId="ADAL" clId="{60554CE0-7A22-4D7A-AFED-F9A4A78BC632}" dt="2022-04-20T18:03:46.578" v="3" actId="47"/>
        <pc:sldMkLst>
          <pc:docMk/>
          <pc:sldMk cId="3824328939" sldId="279"/>
        </pc:sldMkLst>
      </pc:sldChg>
      <pc:sldChg chg="del">
        <pc:chgData name="Brian Bond" userId="eac77c42-0258-433a-9002-a720f5316692" providerId="ADAL" clId="{60554CE0-7A22-4D7A-AFED-F9A4A78BC632}" dt="2022-04-20T18:03:38.941" v="1" actId="47"/>
        <pc:sldMkLst>
          <pc:docMk/>
          <pc:sldMk cId="1418637115" sldId="280"/>
        </pc:sldMkLst>
      </pc:sldChg>
      <pc:sldChg chg="del">
        <pc:chgData name="Brian Bond" userId="eac77c42-0258-433a-9002-a720f5316692" providerId="ADAL" clId="{60554CE0-7A22-4D7A-AFED-F9A4A78BC632}" dt="2022-04-20T18:03:36.978" v="0" actId="47"/>
        <pc:sldMkLst>
          <pc:docMk/>
          <pc:sldMk cId="2029254697" sldId="281"/>
        </pc:sldMkLst>
      </pc:sldChg>
      <pc:sldChg chg="delSp modSp del mod modNotesTx">
        <pc:chgData name="Brian Bond" userId="eac77c42-0258-433a-9002-a720f5316692" providerId="ADAL" clId="{60554CE0-7A22-4D7A-AFED-F9A4A78BC632}" dt="2022-05-03T23:12:03.993" v="2095" actId="47"/>
        <pc:sldMkLst>
          <pc:docMk/>
          <pc:sldMk cId="2923537578" sldId="282"/>
        </pc:sldMkLst>
        <pc:spChg chg="mod">
          <ac:chgData name="Brian Bond" userId="eac77c42-0258-433a-9002-a720f5316692" providerId="ADAL" clId="{60554CE0-7A22-4D7A-AFED-F9A4A78BC632}" dt="2022-04-20T18:07:49.668" v="177" actId="20577"/>
          <ac:spMkLst>
            <pc:docMk/>
            <pc:sldMk cId="2923537578" sldId="282"/>
            <ac:spMk id="2" creationId="{74E6B9A7-070D-4E27-96D5-F362E9415C2A}"/>
          </ac:spMkLst>
        </pc:spChg>
        <pc:spChg chg="mod">
          <ac:chgData name="Brian Bond" userId="eac77c42-0258-433a-9002-a720f5316692" providerId="ADAL" clId="{60554CE0-7A22-4D7A-AFED-F9A4A78BC632}" dt="2022-04-20T18:07:25.648" v="155"/>
          <ac:spMkLst>
            <pc:docMk/>
            <pc:sldMk cId="2923537578" sldId="282"/>
            <ac:spMk id="3" creationId="{6F32C6E7-3A58-4C52-8FAB-327DA9C5A5D6}"/>
          </ac:spMkLst>
        </pc:spChg>
        <pc:spChg chg="del mod">
          <ac:chgData name="Brian Bond" userId="eac77c42-0258-433a-9002-a720f5316692" providerId="ADAL" clId="{60554CE0-7A22-4D7A-AFED-F9A4A78BC632}" dt="2022-04-20T18:07:50.779" v="179"/>
          <ac:spMkLst>
            <pc:docMk/>
            <pc:sldMk cId="2923537578" sldId="282"/>
            <ac:spMk id="12" creationId="{F5C4C334-E542-4BDF-B767-1371B89C19C0}"/>
          </ac:spMkLst>
        </pc:spChg>
      </pc:sldChg>
      <pc:sldChg chg="addSp modSp add mod">
        <pc:chgData name="Brian Bond" userId="eac77c42-0258-433a-9002-a720f5316692" providerId="ADAL" clId="{60554CE0-7A22-4D7A-AFED-F9A4A78BC632}" dt="2022-05-04T20:25:59.310" v="3873"/>
        <pc:sldMkLst>
          <pc:docMk/>
          <pc:sldMk cId="2743615924" sldId="283"/>
        </pc:sldMkLst>
        <pc:spChg chg="mod">
          <ac:chgData name="Brian Bond" userId="eac77c42-0258-433a-9002-a720f5316692" providerId="ADAL" clId="{60554CE0-7A22-4D7A-AFED-F9A4A78BC632}" dt="2022-04-20T18:27:54.816" v="1050" actId="403"/>
          <ac:spMkLst>
            <pc:docMk/>
            <pc:sldMk cId="2743615924" sldId="283"/>
            <ac:spMk id="2" creationId="{3C36519C-37B0-411A-B0F1-10E7E4D2F5F8}"/>
          </ac:spMkLst>
        </pc:spChg>
        <pc:spChg chg="mod">
          <ac:chgData name="Brian Bond" userId="eac77c42-0258-433a-9002-a720f5316692" providerId="ADAL" clId="{60554CE0-7A22-4D7A-AFED-F9A4A78BC632}" dt="2022-04-20T18:29:04.280" v="1185" actId="20577"/>
          <ac:spMkLst>
            <pc:docMk/>
            <pc:sldMk cId="2743615924" sldId="283"/>
            <ac:spMk id="3" creationId="{B2C70AD6-60AD-4AF0-B2DA-D57BB663AEEB}"/>
          </ac:spMkLst>
        </pc:spChg>
        <pc:spChg chg="add mod">
          <ac:chgData name="Brian Bond" userId="eac77c42-0258-433a-9002-a720f5316692" providerId="ADAL" clId="{60554CE0-7A22-4D7A-AFED-F9A4A78BC632}" dt="2022-05-04T20:25:59.310" v="3873"/>
          <ac:spMkLst>
            <pc:docMk/>
            <pc:sldMk cId="2743615924" sldId="283"/>
            <ac:spMk id="6" creationId="{7E2D5308-E3FB-437A-B12C-6EF53C8D58D0}"/>
          </ac:spMkLst>
        </pc:spChg>
      </pc:sldChg>
      <pc:sldChg chg="addSp modSp">
        <pc:chgData name="Brian Bond" userId="eac77c42-0258-433a-9002-a720f5316692" providerId="ADAL" clId="{60554CE0-7A22-4D7A-AFED-F9A4A78BC632}" dt="2022-05-04T20:25:57.788" v="3872"/>
        <pc:sldMkLst>
          <pc:docMk/>
          <pc:sldMk cId="3044155997" sldId="284"/>
        </pc:sldMkLst>
        <pc:spChg chg="add mod">
          <ac:chgData name="Brian Bond" userId="eac77c42-0258-433a-9002-a720f5316692" providerId="ADAL" clId="{60554CE0-7A22-4D7A-AFED-F9A4A78BC632}" dt="2022-05-04T20:25:57.788" v="3872"/>
          <ac:spMkLst>
            <pc:docMk/>
            <pc:sldMk cId="3044155997" sldId="284"/>
            <ac:spMk id="6" creationId="{71081F28-65F0-4E38-9D23-C7C1B9ADE197}"/>
          </ac:spMkLst>
        </pc:spChg>
      </pc:sldChg>
      <pc:sldChg chg="addSp modSp mod modNotesTx">
        <pc:chgData name="Brian Bond" userId="eac77c42-0258-433a-9002-a720f5316692" providerId="ADAL" clId="{60554CE0-7A22-4D7A-AFED-F9A4A78BC632}" dt="2022-05-04T20:25:54.384" v="3870"/>
        <pc:sldMkLst>
          <pc:docMk/>
          <pc:sldMk cId="3645205420" sldId="285"/>
        </pc:sldMkLst>
        <pc:spChg chg="add mod">
          <ac:chgData name="Brian Bond" userId="eac77c42-0258-433a-9002-a720f5316692" providerId="ADAL" clId="{60554CE0-7A22-4D7A-AFED-F9A4A78BC632}" dt="2022-05-04T20:25:54.384" v="3870"/>
          <ac:spMkLst>
            <pc:docMk/>
            <pc:sldMk cId="3645205420" sldId="285"/>
            <ac:spMk id="7" creationId="{FDFA19F6-D227-4531-BE3A-0C786423D8D4}"/>
          </ac:spMkLst>
        </pc:spChg>
        <pc:picChg chg="add mod">
          <ac:chgData name="Brian Bond" userId="eac77c42-0258-433a-9002-a720f5316692" providerId="ADAL" clId="{60554CE0-7A22-4D7A-AFED-F9A4A78BC632}" dt="2022-05-03T15:29:33.466" v="1276" actId="14100"/>
          <ac:picMkLst>
            <pc:docMk/>
            <pc:sldMk cId="3645205420" sldId="285"/>
            <ac:picMk id="6" creationId="{299D824D-6BF2-42E1-9B88-EDC5700EA5BA}"/>
          </ac:picMkLst>
        </pc:picChg>
      </pc:sldChg>
      <pc:sldChg chg="modSp add mod modNotesTx">
        <pc:chgData name="Brian Bond" userId="eac77c42-0258-433a-9002-a720f5316692" providerId="ADAL" clId="{60554CE0-7A22-4D7A-AFED-F9A4A78BC632}" dt="2022-05-03T23:13:58.424" v="2187" actId="20577"/>
        <pc:sldMkLst>
          <pc:docMk/>
          <pc:sldMk cId="366061755" sldId="286"/>
        </pc:sldMkLst>
        <pc:spChg chg="mod">
          <ac:chgData name="Brian Bond" userId="eac77c42-0258-433a-9002-a720f5316692" providerId="ADAL" clId="{60554CE0-7A22-4D7A-AFED-F9A4A78BC632}" dt="2022-05-03T23:13:53.854" v="2186" actId="20577"/>
          <ac:spMkLst>
            <pc:docMk/>
            <pc:sldMk cId="366061755" sldId="286"/>
            <ac:spMk id="2" creationId="{B7292FFA-3AB6-4D11-A81F-7CA3F87473DD}"/>
          </ac:spMkLst>
        </pc:spChg>
      </pc:sldChg>
      <pc:sldChg chg="add del">
        <pc:chgData name="Brian Bond" userId="eac77c42-0258-433a-9002-a720f5316692" providerId="ADAL" clId="{60554CE0-7A22-4D7A-AFED-F9A4A78BC632}" dt="2022-05-03T23:14:16.169" v="2192" actId="47"/>
        <pc:sldMkLst>
          <pc:docMk/>
          <pc:sldMk cId="2147046360" sldId="287"/>
        </pc:sldMkLst>
      </pc:sldChg>
      <pc:sldChg chg="addSp delSp modSp add mod ord modNotesTx">
        <pc:chgData name="Brian Bond" userId="eac77c42-0258-433a-9002-a720f5316692" providerId="ADAL" clId="{60554CE0-7A22-4D7A-AFED-F9A4A78BC632}" dt="2022-05-04T19:41:45.458" v="3738" actId="20577"/>
        <pc:sldMkLst>
          <pc:docMk/>
          <pc:sldMk cId="494883990" sldId="288"/>
        </pc:sldMkLst>
        <pc:spChg chg="mod">
          <ac:chgData name="Brian Bond" userId="eac77c42-0258-433a-9002-a720f5316692" providerId="ADAL" clId="{60554CE0-7A22-4D7A-AFED-F9A4A78BC632}" dt="2022-05-03T23:14:36.121" v="2199" actId="20577"/>
          <ac:spMkLst>
            <pc:docMk/>
            <pc:sldMk cId="494883990" sldId="288"/>
            <ac:spMk id="2" creationId="{8BB07F8D-0C74-437F-B87B-6D8081F97B6B}"/>
          </ac:spMkLst>
        </pc:spChg>
        <pc:spChg chg="add mod">
          <ac:chgData name="Brian Bond" userId="eac77c42-0258-433a-9002-a720f5316692" providerId="ADAL" clId="{60554CE0-7A22-4D7A-AFED-F9A4A78BC632}" dt="2022-05-04T19:11:27.460" v="3374" actId="404"/>
          <ac:spMkLst>
            <pc:docMk/>
            <pc:sldMk cId="494883990" sldId="288"/>
            <ac:spMk id="5" creationId="{8FAB573F-FFFC-4CF3-804F-B81128F4E1A0}"/>
          </ac:spMkLst>
        </pc:spChg>
        <pc:picChg chg="del">
          <ac:chgData name="Brian Bond" userId="eac77c42-0258-433a-9002-a720f5316692" providerId="ADAL" clId="{60554CE0-7A22-4D7A-AFED-F9A4A78BC632}" dt="2022-05-03T23:14:18.840" v="2193" actId="478"/>
          <ac:picMkLst>
            <pc:docMk/>
            <pc:sldMk cId="494883990" sldId="288"/>
            <ac:picMk id="11" creationId="{8A427CAB-4DA5-444D-8019-C58D8CEC9627}"/>
          </ac:picMkLst>
        </pc:picChg>
      </pc:sldChg>
      <pc:sldChg chg="addSp modSp add mod modNotesTx">
        <pc:chgData name="Brian Bond" userId="eac77c42-0258-433a-9002-a720f5316692" providerId="ADAL" clId="{60554CE0-7A22-4D7A-AFED-F9A4A78BC632}" dt="2022-05-03T23:31:58.518" v="2482" actId="20577"/>
        <pc:sldMkLst>
          <pc:docMk/>
          <pc:sldMk cId="4001166788" sldId="289"/>
        </pc:sldMkLst>
        <pc:picChg chg="add mod">
          <ac:chgData name="Brian Bond" userId="eac77c42-0258-433a-9002-a720f5316692" providerId="ADAL" clId="{60554CE0-7A22-4D7A-AFED-F9A4A78BC632}" dt="2022-05-03T23:29:54.363" v="2220" actId="14100"/>
          <ac:picMkLst>
            <pc:docMk/>
            <pc:sldMk cId="4001166788" sldId="289"/>
            <ac:picMk id="6" creationId="{25E575BD-E7FE-4D18-8EBF-B92A5306AA7D}"/>
          </ac:picMkLst>
        </pc:picChg>
      </pc:sldChg>
      <pc:sldChg chg="addSp delSp modSp add mod modNotesTx">
        <pc:chgData name="Brian Bond" userId="eac77c42-0258-433a-9002-a720f5316692" providerId="ADAL" clId="{60554CE0-7A22-4D7A-AFED-F9A4A78BC632}" dt="2022-05-03T23:37:46.081" v="2613" actId="1076"/>
        <pc:sldMkLst>
          <pc:docMk/>
          <pc:sldMk cId="608208996" sldId="290"/>
        </pc:sldMkLst>
        <pc:spChg chg="add mod">
          <ac:chgData name="Brian Bond" userId="eac77c42-0258-433a-9002-a720f5316692" providerId="ADAL" clId="{60554CE0-7A22-4D7A-AFED-F9A4A78BC632}" dt="2022-05-03T23:37:46.081" v="2613" actId="1076"/>
          <ac:spMkLst>
            <pc:docMk/>
            <pc:sldMk cId="608208996" sldId="290"/>
            <ac:spMk id="8" creationId="{5B4C9F59-8A5B-4903-9CF8-F761916F3C8C}"/>
          </ac:spMkLst>
        </pc:spChg>
        <pc:picChg chg="del">
          <ac:chgData name="Brian Bond" userId="eac77c42-0258-433a-9002-a720f5316692" providerId="ADAL" clId="{60554CE0-7A22-4D7A-AFED-F9A4A78BC632}" dt="2022-05-03T23:32:04.566" v="2484" actId="478"/>
          <ac:picMkLst>
            <pc:docMk/>
            <pc:sldMk cId="608208996" sldId="290"/>
            <ac:picMk id="6" creationId="{25E575BD-E7FE-4D18-8EBF-B92A5306AA7D}"/>
          </ac:picMkLst>
        </pc:picChg>
        <pc:picChg chg="add mod">
          <ac:chgData name="Brian Bond" userId="eac77c42-0258-433a-9002-a720f5316692" providerId="ADAL" clId="{60554CE0-7A22-4D7A-AFED-F9A4A78BC632}" dt="2022-05-03T23:37:04.152" v="2602" actId="14100"/>
          <ac:picMkLst>
            <pc:docMk/>
            <pc:sldMk cId="608208996" sldId="290"/>
            <ac:picMk id="7" creationId="{621D10C9-EF36-4788-9D9D-D5BC983969B8}"/>
          </ac:picMkLst>
        </pc:picChg>
      </pc:sldChg>
      <pc:sldChg chg="addSp delSp modSp add mod modNotesTx">
        <pc:chgData name="Brian Bond" userId="eac77c42-0258-433a-9002-a720f5316692" providerId="ADAL" clId="{60554CE0-7A22-4D7A-AFED-F9A4A78BC632}" dt="2022-05-03T23:36:54.874" v="2601" actId="14100"/>
        <pc:sldMkLst>
          <pc:docMk/>
          <pc:sldMk cId="3267218926" sldId="291"/>
        </pc:sldMkLst>
        <pc:spChg chg="add mod">
          <ac:chgData name="Brian Bond" userId="eac77c42-0258-433a-9002-a720f5316692" providerId="ADAL" clId="{60554CE0-7A22-4D7A-AFED-F9A4A78BC632}" dt="2022-05-03T23:36:54.874" v="2601" actId="14100"/>
          <ac:spMkLst>
            <pc:docMk/>
            <pc:sldMk cId="3267218926" sldId="291"/>
            <ac:spMk id="8" creationId="{65A4B8EB-1246-4D49-8FF1-1A0807C63E69}"/>
          </ac:spMkLst>
        </pc:spChg>
        <pc:picChg chg="del">
          <ac:chgData name="Brian Bond" userId="eac77c42-0258-433a-9002-a720f5316692" providerId="ADAL" clId="{60554CE0-7A22-4D7A-AFED-F9A4A78BC632}" dt="2022-05-03T23:34:12.296" v="2559" actId="478"/>
          <ac:picMkLst>
            <pc:docMk/>
            <pc:sldMk cId="3267218926" sldId="291"/>
            <ac:picMk id="6" creationId="{25E575BD-E7FE-4D18-8EBF-B92A5306AA7D}"/>
          </ac:picMkLst>
        </pc:picChg>
        <pc:picChg chg="add mod">
          <ac:chgData name="Brian Bond" userId="eac77c42-0258-433a-9002-a720f5316692" providerId="ADAL" clId="{60554CE0-7A22-4D7A-AFED-F9A4A78BC632}" dt="2022-05-03T23:35:46.800" v="2584" actId="14100"/>
          <ac:picMkLst>
            <pc:docMk/>
            <pc:sldMk cId="3267218926" sldId="291"/>
            <ac:picMk id="7" creationId="{6B176CE4-F037-4E3C-89D9-3D5CC215837E}"/>
          </ac:picMkLst>
        </pc:picChg>
      </pc:sldChg>
      <pc:sldChg chg="addSp delSp modSp add mod modNotesTx">
        <pc:chgData name="Brian Bond" userId="eac77c42-0258-433a-9002-a720f5316692" providerId="ADAL" clId="{60554CE0-7A22-4D7A-AFED-F9A4A78BC632}" dt="2022-05-03T23:36:42.896" v="2599" actId="1076"/>
        <pc:sldMkLst>
          <pc:docMk/>
          <pc:sldMk cId="584045846" sldId="292"/>
        </pc:sldMkLst>
        <pc:spChg chg="add mod">
          <ac:chgData name="Brian Bond" userId="eac77c42-0258-433a-9002-a720f5316692" providerId="ADAL" clId="{60554CE0-7A22-4D7A-AFED-F9A4A78BC632}" dt="2022-05-03T23:36:42.896" v="2599" actId="1076"/>
          <ac:spMkLst>
            <pc:docMk/>
            <pc:sldMk cId="584045846" sldId="292"/>
            <ac:spMk id="8" creationId="{4817A491-5C3A-437F-A482-73B512471E7C}"/>
          </ac:spMkLst>
        </pc:spChg>
        <pc:picChg chg="add mod">
          <ac:chgData name="Brian Bond" userId="eac77c42-0258-433a-9002-a720f5316692" providerId="ADAL" clId="{60554CE0-7A22-4D7A-AFED-F9A4A78BC632}" dt="2022-05-03T23:35:34.656" v="2582" actId="1076"/>
          <ac:picMkLst>
            <pc:docMk/>
            <pc:sldMk cId="584045846" sldId="292"/>
            <ac:picMk id="6" creationId="{8369420B-2F12-4CF5-A87B-3096A4C6A2A3}"/>
          </ac:picMkLst>
        </pc:picChg>
        <pc:picChg chg="del">
          <ac:chgData name="Brian Bond" userId="eac77c42-0258-433a-9002-a720f5316692" providerId="ADAL" clId="{60554CE0-7A22-4D7A-AFED-F9A4A78BC632}" dt="2022-05-03T23:35:29.256" v="2580" actId="478"/>
          <ac:picMkLst>
            <pc:docMk/>
            <pc:sldMk cId="584045846" sldId="292"/>
            <ac:picMk id="7" creationId="{6B176CE4-F037-4E3C-89D9-3D5CC215837E}"/>
          </ac:picMkLst>
        </pc:picChg>
      </pc:sldChg>
      <pc:sldChg chg="addSp delSp modSp add mod modNotesTx">
        <pc:chgData name="Brian Bond" userId="eac77c42-0258-433a-9002-a720f5316692" providerId="ADAL" clId="{60554CE0-7A22-4D7A-AFED-F9A4A78BC632}" dt="2022-05-04T16:32:58.170" v="2881" actId="14100"/>
        <pc:sldMkLst>
          <pc:docMk/>
          <pc:sldMk cId="2126355956" sldId="293"/>
        </pc:sldMkLst>
        <pc:spChg chg="add mod">
          <ac:chgData name="Brian Bond" userId="eac77c42-0258-433a-9002-a720f5316692" providerId="ADAL" clId="{60554CE0-7A22-4D7A-AFED-F9A4A78BC632}" dt="2022-05-04T16:32:58.170" v="2881" actId="14100"/>
          <ac:spMkLst>
            <pc:docMk/>
            <pc:sldMk cId="2126355956" sldId="293"/>
            <ac:spMk id="7" creationId="{D94D9EBC-B422-4112-9810-A71B6B0CB7C8}"/>
          </ac:spMkLst>
        </pc:spChg>
        <pc:spChg chg="del">
          <ac:chgData name="Brian Bond" userId="eac77c42-0258-433a-9002-a720f5316692" providerId="ADAL" clId="{60554CE0-7A22-4D7A-AFED-F9A4A78BC632}" dt="2022-05-03T23:38:42.139" v="2618" actId="478"/>
          <ac:spMkLst>
            <pc:docMk/>
            <pc:sldMk cId="2126355956" sldId="293"/>
            <ac:spMk id="8" creationId="{5B4C9F59-8A5B-4903-9CF8-F761916F3C8C}"/>
          </ac:spMkLst>
        </pc:spChg>
        <pc:picChg chg="add del mod">
          <ac:chgData name="Brian Bond" userId="eac77c42-0258-433a-9002-a720f5316692" providerId="ADAL" clId="{60554CE0-7A22-4D7A-AFED-F9A4A78BC632}" dt="2022-05-03T23:42:21.451" v="2619" actId="478"/>
          <ac:picMkLst>
            <pc:docMk/>
            <pc:sldMk cId="2126355956" sldId="293"/>
            <ac:picMk id="6" creationId="{2CE419C6-8ABD-4707-A674-C12C51728BB3}"/>
          </ac:picMkLst>
        </pc:picChg>
        <pc:picChg chg="del">
          <ac:chgData name="Brian Bond" userId="eac77c42-0258-433a-9002-a720f5316692" providerId="ADAL" clId="{60554CE0-7A22-4D7A-AFED-F9A4A78BC632}" dt="2022-05-03T23:38:34.619" v="2615" actId="478"/>
          <ac:picMkLst>
            <pc:docMk/>
            <pc:sldMk cId="2126355956" sldId="293"/>
            <ac:picMk id="7" creationId="{621D10C9-EF36-4788-9D9D-D5BC983969B8}"/>
          </ac:picMkLst>
        </pc:picChg>
        <pc:picChg chg="add mod">
          <ac:chgData name="Brian Bond" userId="eac77c42-0258-433a-9002-a720f5316692" providerId="ADAL" clId="{60554CE0-7A22-4D7A-AFED-F9A4A78BC632}" dt="2022-05-03T23:42:27.771" v="2622" actId="1076"/>
          <ac:picMkLst>
            <pc:docMk/>
            <pc:sldMk cId="2126355956" sldId="293"/>
            <ac:picMk id="10" creationId="{66784DB1-E59E-41A7-B226-1D5A3AC18009}"/>
          </ac:picMkLst>
        </pc:picChg>
      </pc:sldChg>
      <pc:sldChg chg="addSp delSp modSp add mod modNotesTx">
        <pc:chgData name="Brian Bond" userId="eac77c42-0258-433a-9002-a720f5316692" providerId="ADAL" clId="{60554CE0-7A22-4D7A-AFED-F9A4A78BC632}" dt="2022-05-04T20:25:56.128" v="3871"/>
        <pc:sldMkLst>
          <pc:docMk/>
          <pc:sldMk cId="2785980032" sldId="294"/>
        </pc:sldMkLst>
        <pc:spChg chg="add mod">
          <ac:chgData name="Brian Bond" userId="eac77c42-0258-433a-9002-a720f5316692" providerId="ADAL" clId="{60554CE0-7A22-4D7A-AFED-F9A4A78BC632}" dt="2022-05-04T20:12:24.259" v="3868" actId="1076"/>
          <ac:spMkLst>
            <pc:docMk/>
            <pc:sldMk cId="2785980032" sldId="294"/>
            <ac:spMk id="3" creationId="{314DE276-FA66-4877-988F-B4FDDB5BD14A}"/>
          </ac:spMkLst>
        </pc:spChg>
        <pc:spChg chg="add mod">
          <ac:chgData name="Brian Bond" userId="eac77c42-0258-433a-9002-a720f5316692" providerId="ADAL" clId="{60554CE0-7A22-4D7A-AFED-F9A4A78BC632}" dt="2022-05-04T20:25:56.128" v="3871"/>
          <ac:spMkLst>
            <pc:docMk/>
            <pc:sldMk cId="2785980032" sldId="294"/>
            <ac:spMk id="9" creationId="{6F563AAE-8B3C-4AFC-A742-12D89C02B2E9}"/>
          </ac:spMkLst>
        </pc:spChg>
        <pc:picChg chg="del">
          <ac:chgData name="Brian Bond" userId="eac77c42-0258-433a-9002-a720f5316692" providerId="ADAL" clId="{60554CE0-7A22-4D7A-AFED-F9A4A78BC632}" dt="2022-05-04T16:46:25.487" v="2883" actId="478"/>
          <ac:picMkLst>
            <pc:docMk/>
            <pc:sldMk cId="2785980032" sldId="294"/>
            <ac:picMk id="6" creationId="{299D824D-6BF2-42E1-9B88-EDC5700EA5BA}"/>
          </ac:picMkLst>
        </pc:picChg>
        <pc:picChg chg="add mod">
          <ac:chgData name="Brian Bond" userId="eac77c42-0258-433a-9002-a720f5316692" providerId="ADAL" clId="{60554CE0-7A22-4D7A-AFED-F9A4A78BC632}" dt="2022-05-04T20:03:44.620" v="3861" actId="1076"/>
          <ac:picMkLst>
            <pc:docMk/>
            <pc:sldMk cId="2785980032" sldId="294"/>
            <ac:picMk id="8" creationId="{7AD049A8-0965-40E9-850C-F92F461E4459}"/>
          </ac:picMkLst>
        </pc:picChg>
      </pc:sldChg>
    </pc:docChg>
  </pc:docChgLst>
  <pc:docChgLst>
    <pc:chgData name="Brian Bond" userId="S::brian.bond@yavapaiaz.gov::eac77c42-0258-433a-9002-a720f5316692" providerId="AD" clId="Web-{F3BB05AB-C168-4B83-2A99-C5122CF379F4}"/>
    <pc:docChg chg="addSld modSld sldOrd">
      <pc:chgData name="Brian Bond" userId="S::brian.bond@yavapaiaz.gov::eac77c42-0258-433a-9002-a720f5316692" providerId="AD" clId="Web-{F3BB05AB-C168-4B83-2A99-C5122CF379F4}" dt="2023-02-23T05:06:16.696" v="41"/>
      <pc:docMkLst>
        <pc:docMk/>
      </pc:docMkLst>
      <pc:sldChg chg="modSp">
        <pc:chgData name="Brian Bond" userId="S::brian.bond@yavapaiaz.gov::eac77c42-0258-433a-9002-a720f5316692" providerId="AD" clId="Web-{F3BB05AB-C168-4B83-2A99-C5122CF379F4}" dt="2023-02-23T05:05:35.461" v="35" actId="14100"/>
        <pc:sldMkLst>
          <pc:docMk/>
          <pc:sldMk cId="2987317990" sldId="257"/>
        </pc:sldMkLst>
        <pc:spChg chg="mod">
          <ac:chgData name="Brian Bond" userId="S::brian.bond@yavapaiaz.gov::eac77c42-0258-433a-9002-a720f5316692" providerId="AD" clId="Web-{F3BB05AB-C168-4B83-2A99-C5122CF379F4}" dt="2023-02-23T05:05:35.461" v="35" actId="14100"/>
          <ac:spMkLst>
            <pc:docMk/>
            <pc:sldMk cId="2987317990" sldId="257"/>
            <ac:spMk id="2" creationId="{3C36519C-37B0-411A-B0F1-10E7E4D2F5F8}"/>
          </ac:spMkLst>
        </pc:spChg>
        <pc:spChg chg="mod">
          <ac:chgData name="Brian Bond" userId="S::brian.bond@yavapaiaz.gov::eac77c42-0258-433a-9002-a720f5316692" providerId="AD" clId="Web-{F3BB05AB-C168-4B83-2A99-C5122CF379F4}" dt="2023-02-23T05:04:54.992" v="11" actId="20577"/>
          <ac:spMkLst>
            <pc:docMk/>
            <pc:sldMk cId="2987317990" sldId="257"/>
            <ac:spMk id="3" creationId="{B2C70AD6-60AD-4AF0-B2DA-D57BB663AEEB}"/>
          </ac:spMkLst>
        </pc:spChg>
      </pc:sldChg>
      <pc:sldChg chg="modSp">
        <pc:chgData name="Brian Bond" userId="S::brian.bond@yavapaiaz.gov::eac77c42-0258-433a-9002-a720f5316692" providerId="AD" clId="Web-{F3BB05AB-C168-4B83-2A99-C5122CF379F4}" dt="2023-02-23T05:05:30.570" v="34" actId="14100"/>
        <pc:sldMkLst>
          <pc:docMk/>
          <pc:sldMk cId="1041229575" sldId="295"/>
        </pc:sldMkLst>
        <pc:spChg chg="mod">
          <ac:chgData name="Brian Bond" userId="S::brian.bond@yavapaiaz.gov::eac77c42-0258-433a-9002-a720f5316692" providerId="AD" clId="Web-{F3BB05AB-C168-4B83-2A99-C5122CF379F4}" dt="2023-02-23T05:05:30.570" v="34" actId="14100"/>
          <ac:spMkLst>
            <pc:docMk/>
            <pc:sldMk cId="1041229575" sldId="295"/>
            <ac:spMk id="2" creationId="{3C36519C-37B0-411A-B0F1-10E7E4D2F5F8}"/>
          </ac:spMkLst>
        </pc:spChg>
      </pc:sldChg>
      <pc:sldChg chg="modSp">
        <pc:chgData name="Brian Bond" userId="S::brian.bond@yavapaiaz.gov::eac77c42-0258-433a-9002-a720f5316692" providerId="AD" clId="Web-{F3BB05AB-C168-4B83-2A99-C5122CF379F4}" dt="2023-02-23T05:05:49.540" v="37" actId="20577"/>
        <pc:sldMkLst>
          <pc:docMk/>
          <pc:sldMk cId="4151373128" sldId="345"/>
        </pc:sldMkLst>
        <pc:spChg chg="mod">
          <ac:chgData name="Brian Bond" userId="S::brian.bond@yavapaiaz.gov::eac77c42-0258-433a-9002-a720f5316692" providerId="AD" clId="Web-{F3BB05AB-C168-4B83-2A99-C5122CF379F4}" dt="2023-02-23T05:05:49.540" v="37" actId="20577"/>
          <ac:spMkLst>
            <pc:docMk/>
            <pc:sldMk cId="4151373128" sldId="345"/>
            <ac:spMk id="2" creationId="{3C36519C-37B0-411A-B0F1-10E7E4D2F5F8}"/>
          </ac:spMkLst>
        </pc:spChg>
      </pc:sldChg>
      <pc:sldChg chg="modSp">
        <pc:chgData name="Brian Bond" userId="S::brian.bond@yavapaiaz.gov::eac77c42-0258-433a-9002-a720f5316692" providerId="AD" clId="Web-{F3BB05AB-C168-4B83-2A99-C5122CF379F4}" dt="2023-02-23T05:05:56.680" v="39" actId="14100"/>
        <pc:sldMkLst>
          <pc:docMk/>
          <pc:sldMk cId="3144604486" sldId="346"/>
        </pc:sldMkLst>
        <pc:spChg chg="mod">
          <ac:chgData name="Brian Bond" userId="S::brian.bond@yavapaiaz.gov::eac77c42-0258-433a-9002-a720f5316692" providerId="AD" clId="Web-{F3BB05AB-C168-4B83-2A99-C5122CF379F4}" dt="2023-02-23T05:05:56.680" v="39" actId="14100"/>
          <ac:spMkLst>
            <pc:docMk/>
            <pc:sldMk cId="3144604486" sldId="346"/>
            <ac:spMk id="2" creationId="{3C36519C-37B0-411A-B0F1-10E7E4D2F5F8}"/>
          </ac:spMkLst>
        </pc:spChg>
      </pc:sldChg>
      <pc:sldChg chg="add ord replId">
        <pc:chgData name="Brian Bond" userId="S::brian.bond@yavapaiaz.gov::eac77c42-0258-433a-9002-a720f5316692" providerId="AD" clId="Web-{F3BB05AB-C168-4B83-2A99-C5122CF379F4}" dt="2023-02-23T05:06:16.696" v="41"/>
        <pc:sldMkLst>
          <pc:docMk/>
          <pc:sldMk cId="2720852144" sldId="352"/>
        </pc:sldMkLst>
      </pc:sldChg>
    </pc:docChg>
  </pc:docChgLst>
  <pc:docChgLst>
    <pc:chgData name="Brooke Serpa" userId="555345ac-bb4f-4e6c-9627-896e7d7ebd70" providerId="ADAL" clId="{CE59E217-6264-4C64-84CA-8538A47A801C}"/>
    <pc:docChg chg="undo custSel addSld delSld modSld sldOrd">
      <pc:chgData name="Brooke Serpa" userId="555345ac-bb4f-4e6c-9627-896e7d7ebd70" providerId="ADAL" clId="{CE59E217-6264-4C64-84CA-8538A47A801C}" dt="2022-06-27T23:03:00.451" v="404" actId="14100"/>
      <pc:docMkLst>
        <pc:docMk/>
      </pc:docMkLst>
      <pc:sldChg chg="addSp delSp modSp mod">
        <pc:chgData name="Brooke Serpa" userId="555345ac-bb4f-4e6c-9627-896e7d7ebd70" providerId="ADAL" clId="{CE59E217-6264-4C64-84CA-8538A47A801C}" dt="2022-06-21T19:59:08.417" v="117" actId="478"/>
        <pc:sldMkLst>
          <pc:docMk/>
          <pc:sldMk cId="3647162443" sldId="256"/>
        </pc:sldMkLst>
        <pc:spChg chg="mod">
          <ac:chgData name="Brooke Serpa" userId="555345ac-bb4f-4e6c-9627-896e7d7ebd70" providerId="ADAL" clId="{CE59E217-6264-4C64-84CA-8538A47A801C}" dt="2022-06-21T19:58:57.016" v="113" actId="20577"/>
          <ac:spMkLst>
            <pc:docMk/>
            <pc:sldMk cId="3647162443" sldId="256"/>
            <ac:spMk id="2" creationId="{661A3527-C210-47E0-947A-D4DD8DED9326}"/>
          </ac:spMkLst>
        </pc:spChg>
        <pc:picChg chg="add del mod">
          <ac:chgData name="Brooke Serpa" userId="555345ac-bb4f-4e6c-9627-896e7d7ebd70" providerId="ADAL" clId="{CE59E217-6264-4C64-84CA-8538A47A801C}" dt="2022-06-21T19:59:08.417" v="117" actId="478"/>
          <ac:picMkLst>
            <pc:docMk/>
            <pc:sldMk cId="3647162443" sldId="256"/>
            <ac:picMk id="4" creationId="{C5350DF8-FFAA-4560-B0F4-0DD75ED6CD0F}"/>
          </ac:picMkLst>
        </pc:picChg>
      </pc:sldChg>
      <pc:sldChg chg="addSp delSp modSp mod setBg">
        <pc:chgData name="Brooke Serpa" userId="555345ac-bb4f-4e6c-9627-896e7d7ebd70" providerId="ADAL" clId="{CE59E217-6264-4C64-84CA-8538A47A801C}" dt="2022-06-21T19:23:05.949" v="21" actId="207"/>
        <pc:sldMkLst>
          <pc:docMk/>
          <pc:sldMk cId="2987317990" sldId="257"/>
        </pc:sldMkLst>
        <pc:spChg chg="mod">
          <ac:chgData name="Brooke Serpa" userId="555345ac-bb4f-4e6c-9627-896e7d7ebd70" providerId="ADAL" clId="{CE59E217-6264-4C64-84CA-8538A47A801C}" dt="2022-06-21T19:22:33.132" v="15" actId="26606"/>
          <ac:spMkLst>
            <pc:docMk/>
            <pc:sldMk cId="2987317990" sldId="257"/>
            <ac:spMk id="2" creationId="{3C36519C-37B0-411A-B0F1-10E7E4D2F5F8}"/>
          </ac:spMkLst>
        </pc:spChg>
        <pc:spChg chg="mod">
          <ac:chgData name="Brooke Serpa" userId="555345ac-bb4f-4e6c-9627-896e7d7ebd70" providerId="ADAL" clId="{CE59E217-6264-4C64-84CA-8538A47A801C}" dt="2022-06-21T19:22:53.694" v="20" actId="403"/>
          <ac:spMkLst>
            <pc:docMk/>
            <pc:sldMk cId="2987317990" sldId="257"/>
            <ac:spMk id="3" creationId="{B2C70AD6-60AD-4AF0-B2DA-D57BB663AEEB}"/>
          </ac:spMkLst>
        </pc:spChg>
        <pc:spChg chg="mod">
          <ac:chgData name="Brooke Serpa" userId="555345ac-bb4f-4e6c-9627-896e7d7ebd70" providerId="ADAL" clId="{CE59E217-6264-4C64-84CA-8538A47A801C}" dt="2022-06-21T19:22:33.132" v="15" actId="26606"/>
          <ac:spMkLst>
            <pc:docMk/>
            <pc:sldMk cId="2987317990" sldId="257"/>
            <ac:spMk id="4" creationId="{BE60966C-188A-426A-8E32-116D06C1D993}"/>
          </ac:spMkLst>
        </pc:spChg>
        <pc:spChg chg="del mod ord">
          <ac:chgData name="Brooke Serpa" userId="555345ac-bb4f-4e6c-9627-896e7d7ebd70" providerId="ADAL" clId="{CE59E217-6264-4C64-84CA-8538A47A801C}" dt="2022-06-21T19:22:42.546" v="16" actId="478"/>
          <ac:spMkLst>
            <pc:docMk/>
            <pc:sldMk cId="2987317990" sldId="257"/>
            <ac:spMk id="5" creationId="{27F2E714-4FAE-422A-857A-614B721BD980}"/>
          </ac:spMkLst>
        </pc:spChg>
        <pc:spChg chg="mod">
          <ac:chgData name="Brooke Serpa" userId="555345ac-bb4f-4e6c-9627-896e7d7ebd70" providerId="ADAL" clId="{CE59E217-6264-4C64-84CA-8538A47A801C}" dt="2022-06-21T19:23:05.949" v="21" actId="207"/>
          <ac:spMkLst>
            <pc:docMk/>
            <pc:sldMk cId="2987317990" sldId="257"/>
            <ac:spMk id="6" creationId="{7EA1B888-D2A2-45D4-B411-EA3DFD1DCAB9}"/>
          </ac:spMkLst>
        </pc:spChg>
        <pc:spChg chg="add">
          <ac:chgData name="Brooke Serpa" userId="555345ac-bb4f-4e6c-9627-896e7d7ebd70" providerId="ADAL" clId="{CE59E217-6264-4C64-84CA-8538A47A801C}" dt="2022-06-21T19:22:33.132" v="15" actId="26606"/>
          <ac:spMkLst>
            <pc:docMk/>
            <pc:sldMk cId="2987317990" sldId="257"/>
            <ac:spMk id="11" creationId="{CD306B45-25EE-434D-ABA9-A27B79320CFF}"/>
          </ac:spMkLst>
        </pc:spChg>
        <pc:spChg chg="add">
          <ac:chgData name="Brooke Serpa" userId="555345ac-bb4f-4e6c-9627-896e7d7ebd70" providerId="ADAL" clId="{CE59E217-6264-4C64-84CA-8538A47A801C}" dt="2022-06-21T19:22:33.132" v="15" actId="26606"/>
          <ac:spMkLst>
            <pc:docMk/>
            <pc:sldMk cId="2987317990" sldId="257"/>
            <ac:spMk id="13" creationId="{0A42F85E-4939-431E-8B4A-EC07C8E0AB65}"/>
          </ac:spMkLst>
        </pc:spChg>
        <pc:grpChg chg="add">
          <ac:chgData name="Brooke Serpa" userId="555345ac-bb4f-4e6c-9627-896e7d7ebd70" providerId="ADAL" clId="{CE59E217-6264-4C64-84CA-8538A47A801C}" dt="2022-06-21T19:22:33.132" v="15" actId="26606"/>
          <ac:grpSpMkLst>
            <pc:docMk/>
            <pc:sldMk cId="2987317990" sldId="257"/>
            <ac:grpSpMk id="17" creationId="{5D2B17EF-74EB-4C33-B2E2-8E727B2E7D68}"/>
          </ac:grpSpMkLst>
        </pc:grpChg>
        <pc:cxnChg chg="add">
          <ac:chgData name="Brooke Serpa" userId="555345ac-bb4f-4e6c-9627-896e7d7ebd70" providerId="ADAL" clId="{CE59E217-6264-4C64-84CA-8538A47A801C}" dt="2022-06-21T19:22:33.132" v="15" actId="26606"/>
          <ac:cxnSpMkLst>
            <pc:docMk/>
            <pc:sldMk cId="2987317990" sldId="257"/>
            <ac:cxnSpMk id="15" creationId="{27EBB3F9-D6F7-4F6A-8843-9FEBA15E4969}"/>
          </ac:cxnSpMkLst>
        </pc:cxnChg>
      </pc:sldChg>
      <pc:sldChg chg="addSp delSp modSp mod setBg">
        <pc:chgData name="Brooke Serpa" userId="555345ac-bb4f-4e6c-9627-896e7d7ebd70" providerId="ADAL" clId="{CE59E217-6264-4C64-84CA-8538A47A801C}" dt="2022-06-27T21:16:52.590" v="365" actId="1076"/>
        <pc:sldMkLst>
          <pc:docMk/>
          <pc:sldMk cId="3645205420" sldId="285"/>
        </pc:sldMkLst>
        <pc:spChg chg="mod">
          <ac:chgData name="Brooke Serpa" userId="555345ac-bb4f-4e6c-9627-896e7d7ebd70" providerId="ADAL" clId="{CE59E217-6264-4C64-84CA-8538A47A801C}" dt="2022-06-27T21:16:52.590" v="365" actId="1076"/>
          <ac:spMkLst>
            <pc:docMk/>
            <pc:sldMk cId="3645205420" sldId="285"/>
            <ac:spMk id="2" creationId="{3C36519C-37B0-411A-B0F1-10E7E4D2F5F8}"/>
          </ac:spMkLst>
        </pc:spChg>
        <pc:spChg chg="mod ord">
          <ac:chgData name="Brooke Serpa" userId="555345ac-bb4f-4e6c-9627-896e7d7ebd70" providerId="ADAL" clId="{CE59E217-6264-4C64-84CA-8538A47A801C}" dt="2022-06-21T19:21:52.055" v="14" actId="26606"/>
          <ac:spMkLst>
            <pc:docMk/>
            <pc:sldMk cId="3645205420" sldId="285"/>
            <ac:spMk id="4" creationId="{BE60966C-188A-426A-8E32-116D06C1D993}"/>
          </ac:spMkLst>
        </pc:spChg>
        <pc:spChg chg="mod">
          <ac:chgData name="Brooke Serpa" userId="555345ac-bb4f-4e6c-9627-896e7d7ebd70" providerId="ADAL" clId="{CE59E217-6264-4C64-84CA-8538A47A801C}" dt="2022-06-21T19:21:52.055" v="14" actId="26606"/>
          <ac:spMkLst>
            <pc:docMk/>
            <pc:sldMk cId="3645205420" sldId="285"/>
            <ac:spMk id="5" creationId="{27F2E714-4FAE-422A-857A-614B721BD980}"/>
          </ac:spMkLst>
        </pc:spChg>
        <pc:spChg chg="mod">
          <ac:chgData name="Brooke Serpa" userId="555345ac-bb4f-4e6c-9627-896e7d7ebd70" providerId="ADAL" clId="{CE59E217-6264-4C64-84CA-8538A47A801C}" dt="2022-06-21T19:21:52.055" v="14" actId="26606"/>
          <ac:spMkLst>
            <pc:docMk/>
            <pc:sldMk cId="3645205420" sldId="285"/>
            <ac:spMk id="7" creationId="{FDFA19F6-D227-4531-BE3A-0C786423D8D4}"/>
          </ac:spMkLst>
        </pc:spChg>
        <pc:spChg chg="del">
          <ac:chgData name="Brooke Serpa" userId="555345ac-bb4f-4e6c-9627-896e7d7ebd70" providerId="ADAL" clId="{CE59E217-6264-4C64-84CA-8538A47A801C}" dt="2022-06-21T19:21:52.055" v="14" actId="26606"/>
          <ac:spMkLst>
            <pc:docMk/>
            <pc:sldMk cId="3645205420" sldId="285"/>
            <ac:spMk id="8" creationId="{E4E6DC38-3D22-4053-9B99-A03B0B92C1CB}"/>
          </ac:spMkLst>
        </pc:spChg>
        <pc:spChg chg="add">
          <ac:chgData name="Brooke Serpa" userId="555345ac-bb4f-4e6c-9627-896e7d7ebd70" providerId="ADAL" clId="{CE59E217-6264-4C64-84CA-8538A47A801C}" dt="2022-06-21T19:21:52.055" v="14" actId="26606"/>
          <ac:spMkLst>
            <pc:docMk/>
            <pc:sldMk cId="3645205420" sldId="285"/>
            <ac:spMk id="14" creationId="{A3D9AEEE-1CCD-43C0-BA3E-16D60A6E23C0}"/>
          </ac:spMkLst>
        </pc:spChg>
        <pc:spChg chg="add">
          <ac:chgData name="Brooke Serpa" userId="555345ac-bb4f-4e6c-9627-896e7d7ebd70" providerId="ADAL" clId="{CE59E217-6264-4C64-84CA-8538A47A801C}" dt="2022-06-21T19:21:52.055" v="14" actId="26606"/>
          <ac:spMkLst>
            <pc:docMk/>
            <pc:sldMk cId="3645205420" sldId="285"/>
            <ac:spMk id="16" creationId="{60F880A6-33D3-4EEC-A780-B73559B9F24C}"/>
          </ac:spMkLst>
        </pc:spChg>
        <pc:spChg chg="add">
          <ac:chgData name="Brooke Serpa" userId="555345ac-bb4f-4e6c-9627-896e7d7ebd70" providerId="ADAL" clId="{CE59E217-6264-4C64-84CA-8538A47A801C}" dt="2022-06-21T19:21:52.055" v="14" actId="26606"/>
          <ac:spMkLst>
            <pc:docMk/>
            <pc:sldMk cId="3645205420" sldId="285"/>
            <ac:spMk id="18" creationId="{2C6246ED-0535-4496-A8F6-1E80CC4EB853}"/>
          </ac:spMkLst>
        </pc:spChg>
        <pc:graphicFrameChg chg="add">
          <ac:chgData name="Brooke Serpa" userId="555345ac-bb4f-4e6c-9627-896e7d7ebd70" providerId="ADAL" clId="{CE59E217-6264-4C64-84CA-8538A47A801C}" dt="2022-06-21T19:21:52.055" v="14" actId="26606"/>
          <ac:graphicFrameMkLst>
            <pc:docMk/>
            <pc:sldMk cId="3645205420" sldId="285"/>
            <ac:graphicFrameMk id="10" creationId="{A68A7517-4946-ED0E-E064-5FC57221D09A}"/>
          </ac:graphicFrameMkLst>
        </pc:graphicFrameChg>
      </pc:sldChg>
      <pc:sldChg chg="addSp delSp mod">
        <pc:chgData name="Brooke Serpa" userId="555345ac-bb4f-4e6c-9627-896e7d7ebd70" providerId="ADAL" clId="{CE59E217-6264-4C64-84CA-8538A47A801C}" dt="2022-06-27T21:17:27.096" v="368" actId="478"/>
        <pc:sldMkLst>
          <pc:docMk/>
          <pc:sldMk cId="1060225512" sldId="286"/>
        </pc:sldMkLst>
        <pc:spChg chg="add del">
          <ac:chgData name="Brooke Serpa" userId="555345ac-bb4f-4e6c-9627-896e7d7ebd70" providerId="ADAL" clId="{CE59E217-6264-4C64-84CA-8538A47A801C}" dt="2022-06-27T21:17:27.096" v="368" actId="478"/>
          <ac:spMkLst>
            <pc:docMk/>
            <pc:sldMk cId="1060225512" sldId="286"/>
            <ac:spMk id="5" creationId="{27F2E714-4FAE-422A-857A-614B721BD980}"/>
          </ac:spMkLst>
        </pc:spChg>
      </pc:sldChg>
      <pc:sldChg chg="addSp delSp modSp mod setBg">
        <pc:chgData name="Brooke Serpa" userId="555345ac-bb4f-4e6c-9627-896e7d7ebd70" providerId="ADAL" clId="{CE59E217-6264-4C64-84CA-8538A47A801C}" dt="2022-06-21T19:21:30.243" v="13" actId="26606"/>
        <pc:sldMkLst>
          <pc:docMk/>
          <pc:sldMk cId="3680295620" sldId="287"/>
        </pc:sldMkLst>
        <pc:spChg chg="mod ord">
          <ac:chgData name="Brooke Serpa" userId="555345ac-bb4f-4e6c-9627-896e7d7ebd70" providerId="ADAL" clId="{CE59E217-6264-4C64-84CA-8538A47A801C}" dt="2022-06-21T19:21:30.243" v="13" actId="26606"/>
          <ac:spMkLst>
            <pc:docMk/>
            <pc:sldMk cId="3680295620" sldId="287"/>
            <ac:spMk id="2" creationId="{3C36519C-37B0-411A-B0F1-10E7E4D2F5F8}"/>
          </ac:spMkLst>
        </pc:spChg>
        <pc:spChg chg="mod ord">
          <ac:chgData name="Brooke Serpa" userId="555345ac-bb4f-4e6c-9627-896e7d7ebd70" providerId="ADAL" clId="{CE59E217-6264-4C64-84CA-8538A47A801C}" dt="2022-06-21T19:21:30.243" v="13" actId="26606"/>
          <ac:spMkLst>
            <pc:docMk/>
            <pc:sldMk cId="3680295620" sldId="287"/>
            <ac:spMk id="4" creationId="{BE60966C-188A-426A-8E32-116D06C1D993}"/>
          </ac:spMkLst>
        </pc:spChg>
        <pc:spChg chg="mod">
          <ac:chgData name="Brooke Serpa" userId="555345ac-bb4f-4e6c-9627-896e7d7ebd70" providerId="ADAL" clId="{CE59E217-6264-4C64-84CA-8538A47A801C}" dt="2022-06-21T19:21:30.243" v="13" actId="26606"/>
          <ac:spMkLst>
            <pc:docMk/>
            <pc:sldMk cId="3680295620" sldId="287"/>
            <ac:spMk id="5" creationId="{27F2E714-4FAE-422A-857A-614B721BD980}"/>
          </ac:spMkLst>
        </pc:spChg>
        <pc:spChg chg="mod">
          <ac:chgData name="Brooke Serpa" userId="555345ac-bb4f-4e6c-9627-896e7d7ebd70" providerId="ADAL" clId="{CE59E217-6264-4C64-84CA-8538A47A801C}" dt="2022-06-21T19:21:30.243" v="13" actId="26606"/>
          <ac:spMkLst>
            <pc:docMk/>
            <pc:sldMk cId="3680295620" sldId="287"/>
            <ac:spMk id="7" creationId="{FDFA19F6-D227-4531-BE3A-0C786423D8D4}"/>
          </ac:spMkLst>
        </pc:spChg>
        <pc:spChg chg="add del">
          <ac:chgData name="Brooke Serpa" userId="555345ac-bb4f-4e6c-9627-896e7d7ebd70" providerId="ADAL" clId="{CE59E217-6264-4C64-84CA-8538A47A801C}" dt="2022-06-21T19:21:30.243" v="13" actId="26606"/>
          <ac:spMkLst>
            <pc:docMk/>
            <pc:sldMk cId="3680295620" sldId="287"/>
            <ac:spMk id="9" creationId="{1AB47C3D-E376-4BA0-BF37-B98562F3B06A}"/>
          </ac:spMkLst>
        </pc:spChg>
        <pc:spChg chg="add del">
          <ac:chgData name="Brooke Serpa" userId="555345ac-bb4f-4e6c-9627-896e7d7ebd70" providerId="ADAL" clId="{CE59E217-6264-4C64-84CA-8538A47A801C}" dt="2022-06-21T19:21:30.186" v="12" actId="26606"/>
          <ac:spMkLst>
            <pc:docMk/>
            <pc:sldMk cId="3680295620" sldId="287"/>
            <ac:spMk id="15" creationId="{BF7E8610-2DF7-4AF0-B876-0F3B7882A6B7}"/>
          </ac:spMkLst>
        </pc:spChg>
        <pc:spChg chg="add del">
          <ac:chgData name="Brooke Serpa" userId="555345ac-bb4f-4e6c-9627-896e7d7ebd70" providerId="ADAL" clId="{CE59E217-6264-4C64-84CA-8538A47A801C}" dt="2022-06-21T19:21:30.186" v="12" actId="26606"/>
          <ac:spMkLst>
            <pc:docMk/>
            <pc:sldMk cId="3680295620" sldId="287"/>
            <ac:spMk id="17" creationId="{C1C8C023-62A6-4DA0-8DF4-3F4EA94090DE}"/>
          </ac:spMkLst>
        </pc:spChg>
        <pc:spChg chg="add del">
          <ac:chgData name="Brooke Serpa" userId="555345ac-bb4f-4e6c-9627-896e7d7ebd70" providerId="ADAL" clId="{CE59E217-6264-4C64-84CA-8538A47A801C}" dt="2022-06-21T19:21:30.186" v="12" actId="26606"/>
          <ac:spMkLst>
            <pc:docMk/>
            <pc:sldMk cId="3680295620" sldId="287"/>
            <ac:spMk id="19" creationId="{26B9FE07-322E-43FB-8707-C9826BD903EB}"/>
          </ac:spMkLst>
        </pc:spChg>
        <pc:spChg chg="add">
          <ac:chgData name="Brooke Serpa" userId="555345ac-bb4f-4e6c-9627-896e7d7ebd70" providerId="ADAL" clId="{CE59E217-6264-4C64-84CA-8538A47A801C}" dt="2022-06-21T19:21:30.243" v="13" actId="26606"/>
          <ac:spMkLst>
            <pc:docMk/>
            <pc:sldMk cId="3680295620" sldId="287"/>
            <ac:spMk id="21" creationId="{1941746C-2C12-4564-8342-A3055D8361A9}"/>
          </ac:spMkLst>
        </pc:spChg>
        <pc:spChg chg="add">
          <ac:chgData name="Brooke Serpa" userId="555345ac-bb4f-4e6c-9627-896e7d7ebd70" providerId="ADAL" clId="{CE59E217-6264-4C64-84CA-8538A47A801C}" dt="2022-06-21T19:21:30.243" v="13" actId="26606"/>
          <ac:spMkLst>
            <pc:docMk/>
            <pc:sldMk cId="3680295620" sldId="287"/>
            <ac:spMk id="22" creationId="{6065F8A9-9499-4A44-BDAD-F706130FD826}"/>
          </ac:spMkLst>
        </pc:spChg>
        <pc:spChg chg="add">
          <ac:chgData name="Brooke Serpa" userId="555345ac-bb4f-4e6c-9627-896e7d7ebd70" providerId="ADAL" clId="{CE59E217-6264-4C64-84CA-8538A47A801C}" dt="2022-06-21T19:21:30.243" v="13" actId="26606"/>
          <ac:spMkLst>
            <pc:docMk/>
            <pc:sldMk cId="3680295620" sldId="287"/>
            <ac:spMk id="23" creationId="{38132C2D-AFE4-478D-A86B-81059C205E06}"/>
          </ac:spMkLst>
        </pc:spChg>
        <pc:spChg chg="add">
          <ac:chgData name="Brooke Serpa" userId="555345ac-bb4f-4e6c-9627-896e7d7ebd70" providerId="ADAL" clId="{CE59E217-6264-4C64-84CA-8538A47A801C}" dt="2022-06-21T19:21:30.243" v="13" actId="26606"/>
          <ac:spMkLst>
            <pc:docMk/>
            <pc:sldMk cId="3680295620" sldId="287"/>
            <ac:spMk id="24" creationId="{205BFD52-DD96-4666-8D77-C636870FD095}"/>
          </ac:spMkLst>
        </pc:spChg>
        <pc:graphicFrameChg chg="add del">
          <ac:chgData name="Brooke Serpa" userId="555345ac-bb4f-4e6c-9627-896e7d7ebd70" providerId="ADAL" clId="{CE59E217-6264-4C64-84CA-8538A47A801C}" dt="2022-06-21T19:21:30.186" v="12" actId="26606"/>
          <ac:graphicFrameMkLst>
            <pc:docMk/>
            <pc:sldMk cId="3680295620" sldId="287"/>
            <ac:graphicFrameMk id="11" creationId="{149EAECA-5BB2-6AFF-56D2-C79022DAC012}"/>
          </ac:graphicFrameMkLst>
        </pc:graphicFrameChg>
        <pc:graphicFrameChg chg="add">
          <ac:chgData name="Brooke Serpa" userId="555345ac-bb4f-4e6c-9627-896e7d7ebd70" providerId="ADAL" clId="{CE59E217-6264-4C64-84CA-8538A47A801C}" dt="2022-06-21T19:21:30.243" v="13" actId="26606"/>
          <ac:graphicFrameMkLst>
            <pc:docMk/>
            <pc:sldMk cId="3680295620" sldId="287"/>
            <ac:graphicFrameMk id="25" creationId="{24EBD9CD-39EB-3872-465B-097BE98888A5}"/>
          </ac:graphicFrameMkLst>
        </pc:graphicFrameChg>
      </pc:sldChg>
      <pc:sldChg chg="delSp mod">
        <pc:chgData name="Brooke Serpa" userId="555345ac-bb4f-4e6c-9627-896e7d7ebd70" providerId="ADAL" clId="{CE59E217-6264-4C64-84CA-8538A47A801C}" dt="2022-06-27T21:18:22.153" v="369" actId="478"/>
        <pc:sldMkLst>
          <pc:docMk/>
          <pc:sldMk cId="2876845974" sldId="288"/>
        </pc:sldMkLst>
        <pc:spChg chg="del">
          <ac:chgData name="Brooke Serpa" userId="555345ac-bb4f-4e6c-9627-896e7d7ebd70" providerId="ADAL" clId="{CE59E217-6264-4C64-84CA-8538A47A801C}" dt="2022-06-27T21:18:22.153" v="369" actId="478"/>
          <ac:spMkLst>
            <pc:docMk/>
            <pc:sldMk cId="2876845974" sldId="288"/>
            <ac:spMk id="5" creationId="{27F2E714-4FAE-422A-857A-614B721BD980}"/>
          </ac:spMkLst>
        </pc:spChg>
      </pc:sldChg>
      <pc:sldChg chg="delSp mod">
        <pc:chgData name="Brooke Serpa" userId="555345ac-bb4f-4e6c-9627-896e7d7ebd70" providerId="ADAL" clId="{CE59E217-6264-4C64-84CA-8538A47A801C}" dt="2022-06-27T21:18:26.545" v="370" actId="478"/>
        <pc:sldMkLst>
          <pc:docMk/>
          <pc:sldMk cId="818873665" sldId="289"/>
        </pc:sldMkLst>
        <pc:spChg chg="del">
          <ac:chgData name="Brooke Serpa" userId="555345ac-bb4f-4e6c-9627-896e7d7ebd70" providerId="ADAL" clId="{CE59E217-6264-4C64-84CA-8538A47A801C}" dt="2022-06-27T21:18:26.545" v="370" actId="478"/>
          <ac:spMkLst>
            <pc:docMk/>
            <pc:sldMk cId="818873665" sldId="289"/>
            <ac:spMk id="5" creationId="{27F2E714-4FAE-422A-857A-614B721BD980}"/>
          </ac:spMkLst>
        </pc:spChg>
      </pc:sldChg>
      <pc:sldChg chg="addSp modSp mod setBg setClrOvrMap">
        <pc:chgData name="Brooke Serpa" userId="555345ac-bb4f-4e6c-9627-896e7d7ebd70" providerId="ADAL" clId="{CE59E217-6264-4C64-84CA-8538A47A801C}" dt="2022-06-27T21:18:43.856" v="372" actId="1076"/>
        <pc:sldMkLst>
          <pc:docMk/>
          <pc:sldMk cId="887904740" sldId="290"/>
        </pc:sldMkLst>
        <pc:spChg chg="mod">
          <ac:chgData name="Brooke Serpa" userId="555345ac-bb4f-4e6c-9627-896e7d7ebd70" providerId="ADAL" clId="{CE59E217-6264-4C64-84CA-8538A47A801C}" dt="2022-06-21T19:27:13.285" v="50" actId="26606"/>
          <ac:spMkLst>
            <pc:docMk/>
            <pc:sldMk cId="887904740" sldId="290"/>
            <ac:spMk id="2" creationId="{3C36519C-37B0-411A-B0F1-10E7E4D2F5F8}"/>
          </ac:spMkLst>
        </pc:spChg>
        <pc:spChg chg="mod ord">
          <ac:chgData name="Brooke Serpa" userId="555345ac-bb4f-4e6c-9627-896e7d7ebd70" providerId="ADAL" clId="{CE59E217-6264-4C64-84CA-8538A47A801C}" dt="2022-06-21T19:27:13.285" v="50" actId="26606"/>
          <ac:spMkLst>
            <pc:docMk/>
            <pc:sldMk cId="887904740" sldId="290"/>
            <ac:spMk id="4" creationId="{BE60966C-188A-426A-8E32-116D06C1D993}"/>
          </ac:spMkLst>
        </pc:spChg>
        <pc:spChg chg="mod">
          <ac:chgData name="Brooke Serpa" userId="555345ac-bb4f-4e6c-9627-896e7d7ebd70" providerId="ADAL" clId="{CE59E217-6264-4C64-84CA-8538A47A801C}" dt="2022-06-27T21:18:43.856" v="372" actId="1076"/>
          <ac:spMkLst>
            <pc:docMk/>
            <pc:sldMk cId="887904740" sldId="290"/>
            <ac:spMk id="5" creationId="{27F2E714-4FAE-422A-857A-614B721BD980}"/>
          </ac:spMkLst>
        </pc:spChg>
        <pc:spChg chg="mod ord">
          <ac:chgData name="Brooke Serpa" userId="555345ac-bb4f-4e6c-9627-896e7d7ebd70" providerId="ADAL" clId="{CE59E217-6264-4C64-84CA-8538A47A801C}" dt="2022-06-21T19:20:08.205" v="6" actId="26606"/>
          <ac:spMkLst>
            <pc:docMk/>
            <pc:sldMk cId="887904740" sldId="290"/>
            <ac:spMk id="7" creationId="{FDFA19F6-D227-4531-BE3A-0C786423D8D4}"/>
          </ac:spMkLst>
        </pc:spChg>
        <pc:spChg chg="mod">
          <ac:chgData name="Brooke Serpa" userId="555345ac-bb4f-4e6c-9627-896e7d7ebd70" providerId="ADAL" clId="{CE59E217-6264-4C64-84CA-8538A47A801C}" dt="2022-06-21T19:27:22.967" v="59" actId="403"/>
          <ac:spMkLst>
            <pc:docMk/>
            <pc:sldMk cId="887904740" sldId="290"/>
            <ac:spMk id="9" creationId="{DABF072C-3B9E-47C8-B690-8F8CC601FA99}"/>
          </ac:spMkLst>
        </pc:spChg>
        <pc:spChg chg="add">
          <ac:chgData name="Brooke Serpa" userId="555345ac-bb4f-4e6c-9627-896e7d7ebd70" providerId="ADAL" clId="{CE59E217-6264-4C64-84CA-8538A47A801C}" dt="2022-06-21T19:27:13.285" v="50" actId="26606"/>
          <ac:spMkLst>
            <pc:docMk/>
            <pc:sldMk cId="887904740" sldId="290"/>
            <ac:spMk id="14" creationId="{37B5A23F-7276-435D-91DA-09104D77774D}"/>
          </ac:spMkLst>
        </pc:spChg>
        <pc:spChg chg="add">
          <ac:chgData name="Brooke Serpa" userId="555345ac-bb4f-4e6c-9627-896e7d7ebd70" providerId="ADAL" clId="{CE59E217-6264-4C64-84CA-8538A47A801C}" dt="2022-06-21T19:27:13.285" v="50" actId="26606"/>
          <ac:spMkLst>
            <pc:docMk/>
            <pc:sldMk cId="887904740" sldId="290"/>
            <ac:spMk id="16" creationId="{2F3ECD7F-BF61-4CB1-AA15-464BB771E778}"/>
          </ac:spMkLst>
        </pc:spChg>
        <pc:spChg chg="add">
          <ac:chgData name="Brooke Serpa" userId="555345ac-bb4f-4e6c-9627-896e7d7ebd70" providerId="ADAL" clId="{CE59E217-6264-4C64-84CA-8538A47A801C}" dt="2022-06-21T19:27:13.285" v="50" actId="26606"/>
          <ac:spMkLst>
            <pc:docMk/>
            <pc:sldMk cId="887904740" sldId="290"/>
            <ac:spMk id="18" creationId="{966F1B29-3A08-4DB7-9F92-4C09B3BCFF14}"/>
          </ac:spMkLst>
        </pc:spChg>
        <pc:spChg chg="add">
          <ac:chgData name="Brooke Serpa" userId="555345ac-bb4f-4e6c-9627-896e7d7ebd70" providerId="ADAL" clId="{CE59E217-6264-4C64-84CA-8538A47A801C}" dt="2022-06-21T19:27:13.285" v="50" actId="26606"/>
          <ac:spMkLst>
            <pc:docMk/>
            <pc:sldMk cId="887904740" sldId="290"/>
            <ac:spMk id="20" creationId="{44A5AAD1-9616-4E1C-B3AC-E5497A6A3C2A}"/>
          </ac:spMkLst>
        </pc:spChg>
        <pc:picChg chg="add mod">
          <ac:chgData name="Brooke Serpa" userId="555345ac-bb4f-4e6c-9627-896e7d7ebd70" providerId="ADAL" clId="{CE59E217-6264-4C64-84CA-8538A47A801C}" dt="2022-06-21T19:27:13.285" v="50" actId="26606"/>
          <ac:picMkLst>
            <pc:docMk/>
            <pc:sldMk cId="887904740" sldId="290"/>
            <ac:picMk id="6" creationId="{94506602-B130-4C0E-8AA5-9982A014A873}"/>
          </ac:picMkLst>
        </pc:picChg>
      </pc:sldChg>
      <pc:sldChg chg="addSp delSp modSp mod ord setBg">
        <pc:chgData name="Brooke Serpa" userId="555345ac-bb4f-4e6c-9627-896e7d7ebd70" providerId="ADAL" clId="{CE59E217-6264-4C64-84CA-8538A47A801C}" dt="2022-06-27T20:45:05.947" v="341" actId="478"/>
        <pc:sldMkLst>
          <pc:docMk/>
          <pc:sldMk cId="3818288542" sldId="291"/>
        </pc:sldMkLst>
        <pc:spChg chg="mod">
          <ac:chgData name="Brooke Serpa" userId="555345ac-bb4f-4e6c-9627-896e7d7ebd70" providerId="ADAL" clId="{CE59E217-6264-4C64-84CA-8538A47A801C}" dt="2022-06-27T20:43:09.781" v="339" actId="20577"/>
          <ac:spMkLst>
            <pc:docMk/>
            <pc:sldMk cId="3818288542" sldId="291"/>
            <ac:spMk id="2" creationId="{3C36519C-37B0-411A-B0F1-10E7E4D2F5F8}"/>
          </ac:spMkLst>
        </pc:spChg>
        <pc:spChg chg="mod ord">
          <ac:chgData name="Brooke Serpa" userId="555345ac-bb4f-4e6c-9627-896e7d7ebd70" providerId="ADAL" clId="{CE59E217-6264-4C64-84CA-8538A47A801C}" dt="2022-06-21T19:27:39.667" v="62" actId="26606"/>
          <ac:spMkLst>
            <pc:docMk/>
            <pc:sldMk cId="3818288542" sldId="291"/>
            <ac:spMk id="4" creationId="{BE60966C-188A-426A-8E32-116D06C1D993}"/>
          </ac:spMkLst>
        </pc:spChg>
        <pc:spChg chg="del mod">
          <ac:chgData name="Brooke Serpa" userId="555345ac-bb4f-4e6c-9627-896e7d7ebd70" providerId="ADAL" clId="{CE59E217-6264-4C64-84CA-8538A47A801C}" dt="2022-06-27T20:45:05.947" v="341" actId="478"/>
          <ac:spMkLst>
            <pc:docMk/>
            <pc:sldMk cId="3818288542" sldId="291"/>
            <ac:spMk id="5" creationId="{27F2E714-4FAE-422A-857A-614B721BD980}"/>
          </ac:spMkLst>
        </pc:spChg>
        <pc:spChg chg="mod">
          <ac:chgData name="Brooke Serpa" userId="555345ac-bb4f-4e6c-9627-896e7d7ebd70" providerId="ADAL" clId="{CE59E217-6264-4C64-84CA-8538A47A801C}" dt="2022-06-21T19:27:39.667" v="62" actId="26606"/>
          <ac:spMkLst>
            <pc:docMk/>
            <pc:sldMk cId="3818288542" sldId="291"/>
            <ac:spMk id="7" creationId="{FDFA19F6-D227-4531-BE3A-0C786423D8D4}"/>
          </ac:spMkLst>
        </pc:spChg>
        <pc:spChg chg="add del">
          <ac:chgData name="Brooke Serpa" userId="555345ac-bb4f-4e6c-9627-896e7d7ebd70" providerId="ADAL" clId="{CE59E217-6264-4C64-84CA-8538A47A801C}" dt="2022-06-21T19:27:39.667" v="62" actId="26606"/>
          <ac:spMkLst>
            <pc:docMk/>
            <pc:sldMk cId="3818288542" sldId="291"/>
            <ac:spMk id="9" creationId="{D1457B44-E6A3-4068-AE89-EA054365D2E5}"/>
          </ac:spMkLst>
        </pc:spChg>
        <pc:spChg chg="add del">
          <ac:chgData name="Brooke Serpa" userId="555345ac-bb4f-4e6c-9627-896e7d7ebd70" providerId="ADAL" clId="{CE59E217-6264-4C64-84CA-8538A47A801C}" dt="2022-06-21T19:27:39.629" v="61" actId="26606"/>
          <ac:spMkLst>
            <pc:docMk/>
            <pc:sldMk cId="3818288542" sldId="291"/>
            <ac:spMk id="15" creationId="{F966DD2F-FBF5-41CE-A3F4-565352D95DC3}"/>
          </ac:spMkLst>
        </pc:spChg>
        <pc:spChg chg="add del">
          <ac:chgData name="Brooke Serpa" userId="555345ac-bb4f-4e6c-9627-896e7d7ebd70" providerId="ADAL" clId="{CE59E217-6264-4C64-84CA-8538A47A801C}" dt="2022-06-21T19:27:39.629" v="61" actId="26606"/>
          <ac:spMkLst>
            <pc:docMk/>
            <pc:sldMk cId="3818288542" sldId="291"/>
            <ac:spMk id="17" creationId="{F46FCE2B-F2D2-466E-B0AA-8E341DB4981E}"/>
          </ac:spMkLst>
        </pc:spChg>
        <pc:spChg chg="add del">
          <ac:chgData name="Brooke Serpa" userId="555345ac-bb4f-4e6c-9627-896e7d7ebd70" providerId="ADAL" clId="{CE59E217-6264-4C64-84CA-8538A47A801C}" dt="2022-06-21T19:27:39.629" v="61" actId="26606"/>
          <ac:spMkLst>
            <pc:docMk/>
            <pc:sldMk cId="3818288542" sldId="291"/>
            <ac:spMk id="19" creationId="{2BD31C98-199A-4722-A1A5-4393A43E740B}"/>
          </ac:spMkLst>
        </pc:spChg>
        <pc:spChg chg="add">
          <ac:chgData name="Brooke Serpa" userId="555345ac-bb4f-4e6c-9627-896e7d7ebd70" providerId="ADAL" clId="{CE59E217-6264-4C64-84CA-8538A47A801C}" dt="2022-06-21T19:27:39.667" v="62" actId="26606"/>
          <ac:spMkLst>
            <pc:docMk/>
            <pc:sldMk cId="3818288542" sldId="291"/>
            <ac:spMk id="21" creationId="{A3D9AEEE-1CCD-43C0-BA3E-16D60A6E23C0}"/>
          </ac:spMkLst>
        </pc:spChg>
        <pc:spChg chg="add">
          <ac:chgData name="Brooke Serpa" userId="555345ac-bb4f-4e6c-9627-896e7d7ebd70" providerId="ADAL" clId="{CE59E217-6264-4C64-84CA-8538A47A801C}" dt="2022-06-21T19:27:39.667" v="62" actId="26606"/>
          <ac:spMkLst>
            <pc:docMk/>
            <pc:sldMk cId="3818288542" sldId="291"/>
            <ac:spMk id="22" creationId="{60F880A6-33D3-4EEC-A780-B73559B9F24C}"/>
          </ac:spMkLst>
        </pc:spChg>
        <pc:spChg chg="add">
          <ac:chgData name="Brooke Serpa" userId="555345ac-bb4f-4e6c-9627-896e7d7ebd70" providerId="ADAL" clId="{CE59E217-6264-4C64-84CA-8538A47A801C}" dt="2022-06-21T19:27:39.667" v="62" actId="26606"/>
          <ac:spMkLst>
            <pc:docMk/>
            <pc:sldMk cId="3818288542" sldId="291"/>
            <ac:spMk id="23" creationId="{2C6246ED-0535-4496-A8F6-1E80CC4EB853}"/>
          </ac:spMkLst>
        </pc:spChg>
        <pc:graphicFrameChg chg="add del">
          <ac:chgData name="Brooke Serpa" userId="555345ac-bb4f-4e6c-9627-896e7d7ebd70" providerId="ADAL" clId="{CE59E217-6264-4C64-84CA-8538A47A801C}" dt="2022-06-21T19:27:39.629" v="61" actId="26606"/>
          <ac:graphicFrameMkLst>
            <pc:docMk/>
            <pc:sldMk cId="3818288542" sldId="291"/>
            <ac:graphicFrameMk id="11" creationId="{B1F812F1-7AA0-09CE-9C48-259EC44AD62E}"/>
          </ac:graphicFrameMkLst>
        </pc:graphicFrameChg>
        <pc:graphicFrameChg chg="add">
          <ac:chgData name="Brooke Serpa" userId="555345ac-bb4f-4e6c-9627-896e7d7ebd70" providerId="ADAL" clId="{CE59E217-6264-4C64-84CA-8538A47A801C}" dt="2022-06-21T19:27:39.667" v="62" actId="26606"/>
          <ac:graphicFrameMkLst>
            <pc:docMk/>
            <pc:sldMk cId="3818288542" sldId="291"/>
            <ac:graphicFrameMk id="24" creationId="{2F44A128-E5CE-7B83-5893-621A50284496}"/>
          </ac:graphicFrameMkLst>
        </pc:graphicFrameChg>
      </pc:sldChg>
      <pc:sldChg chg="delSp mod">
        <pc:chgData name="Brooke Serpa" userId="555345ac-bb4f-4e6c-9627-896e7d7ebd70" providerId="ADAL" clId="{CE59E217-6264-4C64-84CA-8538A47A801C}" dt="2022-06-27T21:19:28.873" v="373" actId="478"/>
        <pc:sldMkLst>
          <pc:docMk/>
          <pc:sldMk cId="747578917" sldId="292"/>
        </pc:sldMkLst>
        <pc:spChg chg="del">
          <ac:chgData name="Brooke Serpa" userId="555345ac-bb4f-4e6c-9627-896e7d7ebd70" providerId="ADAL" clId="{CE59E217-6264-4C64-84CA-8538A47A801C}" dt="2022-06-27T21:19:28.873" v="373" actId="478"/>
          <ac:spMkLst>
            <pc:docMk/>
            <pc:sldMk cId="747578917" sldId="292"/>
            <ac:spMk id="5" creationId="{27F2E714-4FAE-422A-857A-614B721BD980}"/>
          </ac:spMkLst>
        </pc:spChg>
      </pc:sldChg>
      <pc:sldChg chg="delSp mod">
        <pc:chgData name="Brooke Serpa" userId="555345ac-bb4f-4e6c-9627-896e7d7ebd70" providerId="ADAL" clId="{CE59E217-6264-4C64-84CA-8538A47A801C}" dt="2022-06-27T21:19:43.553" v="375" actId="478"/>
        <pc:sldMkLst>
          <pc:docMk/>
          <pc:sldMk cId="1377310220" sldId="293"/>
        </pc:sldMkLst>
        <pc:spChg chg="del">
          <ac:chgData name="Brooke Serpa" userId="555345ac-bb4f-4e6c-9627-896e7d7ebd70" providerId="ADAL" clId="{CE59E217-6264-4C64-84CA-8538A47A801C}" dt="2022-06-27T21:19:43.553" v="375" actId="478"/>
          <ac:spMkLst>
            <pc:docMk/>
            <pc:sldMk cId="1377310220" sldId="293"/>
            <ac:spMk id="5" creationId="{27F2E714-4FAE-422A-857A-614B721BD980}"/>
          </ac:spMkLst>
        </pc:spChg>
      </pc:sldChg>
      <pc:sldChg chg="delSp mod">
        <pc:chgData name="Brooke Serpa" userId="555345ac-bb4f-4e6c-9627-896e7d7ebd70" providerId="ADAL" clId="{CE59E217-6264-4C64-84CA-8538A47A801C}" dt="2022-06-27T21:20:19.050" v="378" actId="478"/>
        <pc:sldMkLst>
          <pc:docMk/>
          <pc:sldMk cId="3011861161" sldId="294"/>
        </pc:sldMkLst>
        <pc:spChg chg="del">
          <ac:chgData name="Brooke Serpa" userId="555345ac-bb4f-4e6c-9627-896e7d7ebd70" providerId="ADAL" clId="{CE59E217-6264-4C64-84CA-8538A47A801C}" dt="2022-06-27T21:20:19.050" v="378" actId="478"/>
          <ac:spMkLst>
            <pc:docMk/>
            <pc:sldMk cId="3011861161" sldId="294"/>
            <ac:spMk id="5" creationId="{27F2E714-4FAE-422A-857A-614B721BD980}"/>
          </ac:spMkLst>
        </pc:spChg>
      </pc:sldChg>
      <pc:sldChg chg="addSp delSp modSp mod">
        <pc:chgData name="Brooke Serpa" userId="555345ac-bb4f-4e6c-9627-896e7d7ebd70" providerId="ADAL" clId="{CE59E217-6264-4C64-84CA-8538A47A801C}" dt="2022-06-27T21:20:31.429" v="379" actId="478"/>
        <pc:sldMkLst>
          <pc:docMk/>
          <pc:sldMk cId="1041229575" sldId="295"/>
        </pc:sldMkLst>
        <pc:spChg chg="del">
          <ac:chgData name="Brooke Serpa" userId="555345ac-bb4f-4e6c-9627-896e7d7ebd70" providerId="ADAL" clId="{CE59E217-6264-4C64-84CA-8538A47A801C}" dt="2022-06-27T21:20:31.429" v="379" actId="478"/>
          <ac:spMkLst>
            <pc:docMk/>
            <pc:sldMk cId="1041229575" sldId="295"/>
            <ac:spMk id="5" creationId="{27F2E714-4FAE-422A-857A-614B721BD980}"/>
          </ac:spMkLst>
        </pc:spChg>
        <pc:spChg chg="mod">
          <ac:chgData name="Brooke Serpa" userId="555345ac-bb4f-4e6c-9627-896e7d7ebd70" providerId="ADAL" clId="{CE59E217-6264-4C64-84CA-8538A47A801C}" dt="2022-06-27T21:05:45.635" v="361" actId="207"/>
          <ac:spMkLst>
            <pc:docMk/>
            <pc:sldMk cId="1041229575" sldId="295"/>
            <ac:spMk id="9" creationId="{E815719F-B9F6-4063-AABE-EC1F829D29FF}"/>
          </ac:spMkLst>
        </pc:spChg>
        <pc:spChg chg="add del mod">
          <ac:chgData name="Brooke Serpa" userId="555345ac-bb4f-4e6c-9627-896e7d7ebd70" providerId="ADAL" clId="{CE59E217-6264-4C64-84CA-8538A47A801C}" dt="2022-06-21T20:21:44.390" v="252" actId="478"/>
          <ac:spMkLst>
            <pc:docMk/>
            <pc:sldMk cId="1041229575" sldId="295"/>
            <ac:spMk id="10" creationId="{984C7336-A95E-4A7C-AE64-647392BD484E}"/>
          </ac:spMkLst>
        </pc:spChg>
        <pc:picChg chg="add del mod">
          <ac:chgData name="Brooke Serpa" userId="555345ac-bb4f-4e6c-9627-896e7d7ebd70" providerId="ADAL" clId="{CE59E217-6264-4C64-84CA-8538A47A801C}" dt="2022-06-21T20:21:44.390" v="252" actId="478"/>
          <ac:picMkLst>
            <pc:docMk/>
            <pc:sldMk cId="1041229575" sldId="295"/>
            <ac:picMk id="8" creationId="{282BB396-9272-4BBB-BD23-018D969D2280}"/>
          </ac:picMkLst>
        </pc:picChg>
      </pc:sldChg>
      <pc:sldChg chg="addSp delSp modSp mod setBg">
        <pc:chgData name="Brooke Serpa" userId="555345ac-bb4f-4e6c-9627-896e7d7ebd70" providerId="ADAL" clId="{CE59E217-6264-4C64-84CA-8538A47A801C}" dt="2022-06-21T20:30:02.679" v="284" actId="14100"/>
        <pc:sldMkLst>
          <pc:docMk/>
          <pc:sldMk cId="3456917889" sldId="296"/>
        </pc:sldMkLst>
        <pc:spChg chg="mod">
          <ac:chgData name="Brooke Serpa" userId="555345ac-bb4f-4e6c-9627-896e7d7ebd70" providerId="ADAL" clId="{CE59E217-6264-4C64-84CA-8538A47A801C}" dt="2022-06-21T20:29:54.206" v="282" actId="5793"/>
          <ac:spMkLst>
            <pc:docMk/>
            <pc:sldMk cId="3456917889" sldId="296"/>
            <ac:spMk id="2" creationId="{3C36519C-37B0-411A-B0F1-10E7E4D2F5F8}"/>
          </ac:spMkLst>
        </pc:spChg>
        <pc:spChg chg="del mod">
          <ac:chgData name="Brooke Serpa" userId="555345ac-bb4f-4e6c-9627-896e7d7ebd70" providerId="ADAL" clId="{CE59E217-6264-4C64-84CA-8538A47A801C}" dt="2022-06-21T20:18:40.323" v="235" actId="26606"/>
          <ac:spMkLst>
            <pc:docMk/>
            <pc:sldMk cId="3456917889" sldId="296"/>
            <ac:spMk id="3" creationId="{B2C70AD6-60AD-4AF0-B2DA-D57BB663AEEB}"/>
          </ac:spMkLst>
        </pc:spChg>
        <pc:spChg chg="mod ord">
          <ac:chgData name="Brooke Serpa" userId="555345ac-bb4f-4e6c-9627-896e7d7ebd70" providerId="ADAL" clId="{CE59E217-6264-4C64-84CA-8538A47A801C}" dt="2022-06-21T20:18:40.323" v="235" actId="26606"/>
          <ac:spMkLst>
            <pc:docMk/>
            <pc:sldMk cId="3456917889" sldId="296"/>
            <ac:spMk id="4" creationId="{BE60966C-188A-426A-8E32-116D06C1D993}"/>
          </ac:spMkLst>
        </pc:spChg>
        <pc:spChg chg="mod">
          <ac:chgData name="Brooke Serpa" userId="555345ac-bb4f-4e6c-9627-896e7d7ebd70" providerId="ADAL" clId="{CE59E217-6264-4C64-84CA-8538A47A801C}" dt="2022-06-21T20:18:40.323" v="235" actId="26606"/>
          <ac:spMkLst>
            <pc:docMk/>
            <pc:sldMk cId="3456917889" sldId="296"/>
            <ac:spMk id="5" creationId="{27F2E714-4FAE-422A-857A-614B721BD980}"/>
          </ac:spMkLst>
        </pc:spChg>
        <pc:spChg chg="mod">
          <ac:chgData name="Brooke Serpa" userId="555345ac-bb4f-4e6c-9627-896e7d7ebd70" providerId="ADAL" clId="{CE59E217-6264-4C64-84CA-8538A47A801C}" dt="2022-06-21T20:18:40.323" v="235" actId="26606"/>
          <ac:spMkLst>
            <pc:docMk/>
            <pc:sldMk cId="3456917889" sldId="296"/>
            <ac:spMk id="6" creationId="{7EA1B888-D2A2-45D4-B411-EA3DFD1DCAB9}"/>
          </ac:spMkLst>
        </pc:spChg>
        <pc:spChg chg="add del mod">
          <ac:chgData name="Brooke Serpa" userId="555345ac-bb4f-4e6c-9627-896e7d7ebd70" providerId="ADAL" clId="{CE59E217-6264-4C64-84CA-8538A47A801C}" dt="2022-06-21T20:15:44.866" v="126" actId="478"/>
          <ac:spMkLst>
            <pc:docMk/>
            <pc:sldMk cId="3456917889" sldId="296"/>
            <ac:spMk id="9" creationId="{7A241BE5-B31A-49A6-BF3C-A1DF11C48F90}"/>
          </ac:spMkLst>
        </pc:spChg>
        <pc:spChg chg="add del">
          <ac:chgData name="Brooke Serpa" userId="555345ac-bb4f-4e6c-9627-896e7d7ebd70" providerId="ADAL" clId="{CE59E217-6264-4C64-84CA-8538A47A801C}" dt="2022-06-21T20:16:52.644" v="202" actId="478"/>
          <ac:spMkLst>
            <pc:docMk/>
            <pc:sldMk cId="3456917889" sldId="296"/>
            <ac:spMk id="11" creationId="{F237DDC6-54D2-4DD8-BA9F-942D6702242C}"/>
          </ac:spMkLst>
        </pc:spChg>
        <pc:spChg chg="add del mod">
          <ac:chgData name="Brooke Serpa" userId="555345ac-bb4f-4e6c-9627-896e7d7ebd70" providerId="ADAL" clId="{CE59E217-6264-4C64-84CA-8538A47A801C}" dt="2022-06-21T20:16:50.077" v="201" actId="478"/>
          <ac:spMkLst>
            <pc:docMk/>
            <pc:sldMk cId="3456917889" sldId="296"/>
            <ac:spMk id="12" creationId="{7CFF69A9-19F0-4E3A-BE8E-09960E215C59}"/>
          </ac:spMkLst>
        </pc:spChg>
        <pc:spChg chg="add">
          <ac:chgData name="Brooke Serpa" userId="555345ac-bb4f-4e6c-9627-896e7d7ebd70" providerId="ADAL" clId="{CE59E217-6264-4C64-84CA-8538A47A801C}" dt="2022-06-21T20:18:40.323" v="235" actId="26606"/>
          <ac:spMkLst>
            <pc:docMk/>
            <pc:sldMk cId="3456917889" sldId="296"/>
            <ac:spMk id="13" creationId="{F966DD2F-FBF5-41CE-A3F4-565352D95DC3}"/>
          </ac:spMkLst>
        </pc:spChg>
        <pc:spChg chg="add">
          <ac:chgData name="Brooke Serpa" userId="555345ac-bb4f-4e6c-9627-896e7d7ebd70" providerId="ADAL" clId="{CE59E217-6264-4C64-84CA-8538A47A801C}" dt="2022-06-21T20:18:40.323" v="235" actId="26606"/>
          <ac:spMkLst>
            <pc:docMk/>
            <pc:sldMk cId="3456917889" sldId="296"/>
            <ac:spMk id="14" creationId="{F46FCE2B-F2D2-466E-B0AA-8E341DB4981E}"/>
          </ac:spMkLst>
        </pc:spChg>
        <pc:spChg chg="add">
          <ac:chgData name="Brooke Serpa" userId="555345ac-bb4f-4e6c-9627-896e7d7ebd70" providerId="ADAL" clId="{CE59E217-6264-4C64-84CA-8538A47A801C}" dt="2022-06-21T20:18:40.323" v="235" actId="26606"/>
          <ac:spMkLst>
            <pc:docMk/>
            <pc:sldMk cId="3456917889" sldId="296"/>
            <ac:spMk id="16" creationId="{2BD31C98-199A-4722-A1A5-4393A43E740B}"/>
          </ac:spMkLst>
        </pc:spChg>
        <pc:graphicFrameChg chg="add mod">
          <ac:chgData name="Brooke Serpa" userId="555345ac-bb4f-4e6c-9627-896e7d7ebd70" providerId="ADAL" clId="{CE59E217-6264-4C64-84CA-8538A47A801C}" dt="2022-06-21T20:30:02.679" v="284" actId="14100"/>
          <ac:graphicFrameMkLst>
            <pc:docMk/>
            <pc:sldMk cId="3456917889" sldId="296"/>
            <ac:graphicFrameMk id="15" creationId="{57278528-AA44-21FF-7D49-7424FE411E96}"/>
          </ac:graphicFrameMkLst>
        </pc:graphicFrameChg>
        <pc:picChg chg="add del mod">
          <ac:chgData name="Brooke Serpa" userId="555345ac-bb4f-4e6c-9627-896e7d7ebd70" providerId="ADAL" clId="{CE59E217-6264-4C64-84CA-8538A47A801C}" dt="2022-06-21T20:15:44.866" v="126" actId="478"/>
          <ac:picMkLst>
            <pc:docMk/>
            <pc:sldMk cId="3456917889" sldId="296"/>
            <ac:picMk id="8" creationId="{63DD7DCA-583B-4A2C-9485-F45A6A1BC1D0}"/>
          </ac:picMkLst>
        </pc:picChg>
        <pc:picChg chg="del mod">
          <ac:chgData name="Brooke Serpa" userId="555345ac-bb4f-4e6c-9627-896e7d7ebd70" providerId="ADAL" clId="{CE59E217-6264-4C64-84CA-8538A47A801C}" dt="2022-06-21T20:18:28.540" v="234" actId="478"/>
          <ac:picMkLst>
            <pc:docMk/>
            <pc:sldMk cId="3456917889" sldId="296"/>
            <ac:picMk id="10" creationId="{5EBAB92D-3839-4F8B-ABDB-9D4A47C1F69F}"/>
          </ac:picMkLst>
        </pc:picChg>
      </pc:sldChg>
      <pc:sldChg chg="addSp delSp modSp mod">
        <pc:chgData name="Brooke Serpa" userId="555345ac-bb4f-4e6c-9627-896e7d7ebd70" providerId="ADAL" clId="{CE59E217-6264-4C64-84CA-8538A47A801C}" dt="2022-06-27T21:19:58.172" v="377" actId="478"/>
        <pc:sldMkLst>
          <pc:docMk/>
          <pc:sldMk cId="1327973610" sldId="297"/>
        </pc:sldMkLst>
        <pc:spChg chg="del">
          <ac:chgData name="Brooke Serpa" userId="555345ac-bb4f-4e6c-9627-896e7d7ebd70" providerId="ADAL" clId="{CE59E217-6264-4C64-84CA-8538A47A801C}" dt="2022-06-27T21:19:58.172" v="377" actId="478"/>
          <ac:spMkLst>
            <pc:docMk/>
            <pc:sldMk cId="1327973610" sldId="297"/>
            <ac:spMk id="5" creationId="{27F2E714-4FAE-422A-857A-614B721BD980}"/>
          </ac:spMkLst>
        </pc:spChg>
        <pc:spChg chg="add mod">
          <ac:chgData name="Brooke Serpa" userId="555345ac-bb4f-4e6c-9627-896e7d7ebd70" providerId="ADAL" clId="{CE59E217-6264-4C64-84CA-8538A47A801C}" dt="2022-06-21T20:51:44.115" v="315" actId="14100"/>
          <ac:spMkLst>
            <pc:docMk/>
            <pc:sldMk cId="1327973610" sldId="297"/>
            <ac:spMk id="9" creationId="{D1836105-E72F-41C7-8E9B-D4A02AC396C8}"/>
          </ac:spMkLst>
        </pc:spChg>
        <pc:picChg chg="add mod">
          <ac:chgData name="Brooke Serpa" userId="555345ac-bb4f-4e6c-9627-896e7d7ebd70" providerId="ADAL" clId="{CE59E217-6264-4C64-84CA-8538A47A801C}" dt="2022-06-21T20:51:00.121" v="293" actId="1076"/>
          <ac:picMkLst>
            <pc:docMk/>
            <pc:sldMk cId="1327973610" sldId="297"/>
            <ac:picMk id="6" creationId="{9216D183-3A8D-4806-9447-C1AFC70526BD}"/>
          </ac:picMkLst>
        </pc:picChg>
        <pc:cxnChg chg="add">
          <ac:chgData name="Brooke Serpa" userId="555345ac-bb4f-4e6c-9627-896e7d7ebd70" providerId="ADAL" clId="{CE59E217-6264-4C64-84CA-8538A47A801C}" dt="2022-06-21T20:51:58.045" v="316" actId="11529"/>
          <ac:cxnSpMkLst>
            <pc:docMk/>
            <pc:sldMk cId="1327973610" sldId="297"/>
            <ac:cxnSpMk id="11" creationId="{BFC44924-FDC7-45D2-8483-87500C05890A}"/>
          </ac:cxnSpMkLst>
        </pc:cxnChg>
      </pc:sldChg>
      <pc:sldChg chg="ord">
        <pc:chgData name="Brooke Serpa" userId="555345ac-bb4f-4e6c-9627-896e7d7ebd70" providerId="ADAL" clId="{CE59E217-6264-4C64-84CA-8538A47A801C}" dt="2022-06-21T20:45:27.230" v="286"/>
        <pc:sldMkLst>
          <pc:docMk/>
          <pc:sldMk cId="3219951092" sldId="298"/>
        </pc:sldMkLst>
      </pc:sldChg>
      <pc:sldChg chg="del">
        <pc:chgData name="Brooke Serpa" userId="555345ac-bb4f-4e6c-9627-896e7d7ebd70" providerId="ADAL" clId="{CE59E217-6264-4C64-84CA-8538A47A801C}" dt="2022-06-27T21:08:19.971" v="364" actId="2696"/>
        <pc:sldMkLst>
          <pc:docMk/>
          <pc:sldMk cId="774924256" sldId="299"/>
        </pc:sldMkLst>
      </pc:sldChg>
      <pc:sldChg chg="delSp mod">
        <pc:chgData name="Brooke Serpa" userId="555345ac-bb4f-4e6c-9627-896e7d7ebd70" providerId="ADAL" clId="{CE59E217-6264-4C64-84CA-8538A47A801C}" dt="2022-06-27T21:19:49.298" v="376" actId="478"/>
        <pc:sldMkLst>
          <pc:docMk/>
          <pc:sldMk cId="3768446995" sldId="300"/>
        </pc:sldMkLst>
        <pc:spChg chg="del">
          <ac:chgData name="Brooke Serpa" userId="555345ac-bb4f-4e6c-9627-896e7d7ebd70" providerId="ADAL" clId="{CE59E217-6264-4C64-84CA-8538A47A801C}" dt="2022-06-27T21:19:49.298" v="376" actId="478"/>
          <ac:spMkLst>
            <pc:docMk/>
            <pc:sldMk cId="3768446995" sldId="300"/>
            <ac:spMk id="5" creationId="{27F2E714-4FAE-422A-857A-614B721BD980}"/>
          </ac:spMkLst>
        </pc:spChg>
      </pc:sldChg>
      <pc:sldChg chg="addSp delSp modSp mod setBg">
        <pc:chgData name="Brooke Serpa" userId="555345ac-bb4f-4e6c-9627-896e7d7ebd70" providerId="ADAL" clId="{CE59E217-6264-4C64-84CA-8538A47A801C}" dt="2022-06-27T23:03:00.451" v="404" actId="14100"/>
        <pc:sldMkLst>
          <pc:docMk/>
          <pc:sldMk cId="1310645157" sldId="301"/>
        </pc:sldMkLst>
        <pc:spChg chg="mod">
          <ac:chgData name="Brooke Serpa" userId="555345ac-bb4f-4e6c-9627-896e7d7ebd70" providerId="ADAL" clId="{CE59E217-6264-4C64-84CA-8538A47A801C}" dt="2022-06-27T23:02:18.079" v="393" actId="26606"/>
          <ac:spMkLst>
            <pc:docMk/>
            <pc:sldMk cId="1310645157" sldId="301"/>
            <ac:spMk id="2" creationId="{3C36519C-37B0-411A-B0F1-10E7E4D2F5F8}"/>
          </ac:spMkLst>
        </pc:spChg>
        <pc:spChg chg="mod ord">
          <ac:chgData name="Brooke Serpa" userId="555345ac-bb4f-4e6c-9627-896e7d7ebd70" providerId="ADAL" clId="{CE59E217-6264-4C64-84CA-8538A47A801C}" dt="2022-06-27T23:02:55.826" v="402" actId="1076"/>
          <ac:spMkLst>
            <pc:docMk/>
            <pc:sldMk cId="1310645157" sldId="301"/>
            <ac:spMk id="4" creationId="{BE60966C-188A-426A-8E32-116D06C1D993}"/>
          </ac:spMkLst>
        </pc:spChg>
        <pc:spChg chg="del">
          <ac:chgData name="Brooke Serpa" userId="555345ac-bb4f-4e6c-9627-896e7d7ebd70" providerId="ADAL" clId="{CE59E217-6264-4C64-84CA-8538A47A801C}" dt="2022-06-27T21:19:35.426" v="374" actId="478"/>
          <ac:spMkLst>
            <pc:docMk/>
            <pc:sldMk cId="1310645157" sldId="301"/>
            <ac:spMk id="5" creationId="{27F2E714-4FAE-422A-857A-614B721BD980}"/>
          </ac:spMkLst>
        </pc:spChg>
        <pc:spChg chg="mod ord">
          <ac:chgData name="Brooke Serpa" userId="555345ac-bb4f-4e6c-9627-896e7d7ebd70" providerId="ADAL" clId="{CE59E217-6264-4C64-84CA-8538A47A801C}" dt="2022-06-27T23:02:23.114" v="394" actId="1076"/>
          <ac:spMkLst>
            <pc:docMk/>
            <pc:sldMk cId="1310645157" sldId="301"/>
            <ac:spMk id="7" creationId="{FDFA19F6-D227-4531-BE3A-0C786423D8D4}"/>
          </ac:spMkLst>
        </pc:spChg>
        <pc:spChg chg="mod">
          <ac:chgData name="Brooke Serpa" userId="555345ac-bb4f-4e6c-9627-896e7d7ebd70" providerId="ADAL" clId="{CE59E217-6264-4C64-84CA-8538A47A801C}" dt="2022-06-27T23:02:49.579" v="400" actId="1076"/>
          <ac:spMkLst>
            <pc:docMk/>
            <pc:sldMk cId="1310645157" sldId="301"/>
            <ac:spMk id="9" creationId="{A3D37F6F-C3C3-4FD6-8B49-6C4FE992A580}"/>
          </ac:spMkLst>
        </pc:spChg>
        <pc:spChg chg="add">
          <ac:chgData name="Brooke Serpa" userId="555345ac-bb4f-4e6c-9627-896e7d7ebd70" providerId="ADAL" clId="{CE59E217-6264-4C64-84CA-8538A47A801C}" dt="2022-06-27T23:02:18.079" v="393" actId="26606"/>
          <ac:spMkLst>
            <pc:docMk/>
            <pc:sldMk cId="1310645157" sldId="301"/>
            <ac:spMk id="17" creationId="{488B1383-B33A-45D9-AF5F-DD1522135AD3}"/>
          </ac:spMkLst>
        </pc:spChg>
        <pc:spChg chg="add">
          <ac:chgData name="Brooke Serpa" userId="555345ac-bb4f-4e6c-9627-896e7d7ebd70" providerId="ADAL" clId="{CE59E217-6264-4C64-84CA-8538A47A801C}" dt="2022-06-27T23:02:18.079" v="393" actId="26606"/>
          <ac:spMkLst>
            <pc:docMk/>
            <pc:sldMk cId="1310645157" sldId="301"/>
            <ac:spMk id="19" creationId="{ADD2565E-493E-4545-99C0-2F033FAF94AE}"/>
          </ac:spMkLst>
        </pc:spChg>
        <pc:spChg chg="add del">
          <ac:chgData name="Brooke Serpa" userId="555345ac-bb4f-4e6c-9627-896e7d7ebd70" providerId="ADAL" clId="{CE59E217-6264-4C64-84CA-8538A47A801C}" dt="2022-06-27T23:02:18.053" v="392" actId="26606"/>
          <ac:spMkLst>
            <pc:docMk/>
            <pc:sldMk cId="1310645157" sldId="301"/>
            <ac:spMk id="43" creationId="{05C469C2-FE8F-491E-9139-7E7F8BB38179}"/>
          </ac:spMkLst>
        </pc:spChg>
        <pc:spChg chg="add del">
          <ac:chgData name="Brooke Serpa" userId="555345ac-bb4f-4e6c-9627-896e7d7ebd70" providerId="ADAL" clId="{CE59E217-6264-4C64-84CA-8538A47A801C}" dt="2022-06-27T23:02:18.053" v="392" actId="26606"/>
          <ac:spMkLst>
            <pc:docMk/>
            <pc:sldMk cId="1310645157" sldId="301"/>
            <ac:spMk id="45" creationId="{6538C979-F14E-4C6B-BE04-38CC5D7C13B5}"/>
          </ac:spMkLst>
        </pc:spChg>
        <pc:spChg chg="add del">
          <ac:chgData name="Brooke Serpa" userId="555345ac-bb4f-4e6c-9627-896e7d7ebd70" providerId="ADAL" clId="{CE59E217-6264-4C64-84CA-8538A47A801C}" dt="2022-06-27T23:02:18.053" v="392" actId="26606"/>
          <ac:spMkLst>
            <pc:docMk/>
            <pc:sldMk cId="1310645157" sldId="301"/>
            <ac:spMk id="47" creationId="{D29BD510-E7CC-431C-9DC5-D07910F66D23}"/>
          </ac:spMkLst>
        </pc:spChg>
        <pc:spChg chg="add del">
          <ac:chgData name="Brooke Serpa" userId="555345ac-bb4f-4e6c-9627-896e7d7ebd70" providerId="ADAL" clId="{CE59E217-6264-4C64-84CA-8538A47A801C}" dt="2022-06-27T23:02:18.053" v="392" actId="26606"/>
          <ac:spMkLst>
            <pc:docMk/>
            <pc:sldMk cId="1310645157" sldId="301"/>
            <ac:spMk id="49" creationId="{18E0437A-FA20-4E33-95A8-BBC1FD5C75FC}"/>
          </ac:spMkLst>
        </pc:spChg>
        <pc:spChg chg="add del">
          <ac:chgData name="Brooke Serpa" userId="555345ac-bb4f-4e6c-9627-896e7d7ebd70" providerId="ADAL" clId="{CE59E217-6264-4C64-84CA-8538A47A801C}" dt="2022-06-27T23:02:18.053" v="392" actId="26606"/>
          <ac:spMkLst>
            <pc:docMk/>
            <pc:sldMk cId="1310645157" sldId="301"/>
            <ac:spMk id="51" creationId="{C08A186A-A32B-412D-8105-6DDEC68B6C04}"/>
          </ac:spMkLst>
        </pc:spChg>
        <pc:spChg chg="add">
          <ac:chgData name="Brooke Serpa" userId="555345ac-bb4f-4e6c-9627-896e7d7ebd70" providerId="ADAL" clId="{CE59E217-6264-4C64-84CA-8538A47A801C}" dt="2022-06-27T23:02:18.079" v="393" actId="26606"/>
          <ac:spMkLst>
            <pc:docMk/>
            <pc:sldMk cId="1310645157" sldId="301"/>
            <ac:spMk id="55" creationId="{9073237B-D536-4B4C-8928-3510CB0F8984}"/>
          </ac:spMkLst>
        </pc:spChg>
        <pc:grpChg chg="add del">
          <ac:chgData name="Brooke Serpa" userId="555345ac-bb4f-4e6c-9627-896e7d7ebd70" providerId="ADAL" clId="{CE59E217-6264-4C64-84CA-8538A47A801C}" dt="2022-06-27T23:02:18.053" v="392" actId="26606"/>
          <ac:grpSpMkLst>
            <pc:docMk/>
            <pc:sldMk cId="1310645157" sldId="301"/>
            <ac:grpSpMk id="15" creationId="{8D44E099-FC66-4167-A593-8F6FBB5EE0E6}"/>
          </ac:grpSpMkLst>
        </pc:grpChg>
        <pc:grpChg chg="add del">
          <ac:chgData name="Brooke Serpa" userId="555345ac-bb4f-4e6c-9627-896e7d7ebd70" providerId="ADAL" clId="{CE59E217-6264-4C64-84CA-8538A47A801C}" dt="2022-06-27T23:02:18.053" v="392" actId="26606"/>
          <ac:grpSpMkLst>
            <pc:docMk/>
            <pc:sldMk cId="1310645157" sldId="301"/>
            <ac:grpSpMk id="29" creationId="{629FAB3C-6A93-4306-8525-B9FC787B15FC}"/>
          </ac:grpSpMkLst>
        </pc:grpChg>
        <pc:picChg chg="add mod ord">
          <ac:chgData name="Brooke Serpa" userId="555345ac-bb4f-4e6c-9627-896e7d7ebd70" providerId="ADAL" clId="{CE59E217-6264-4C64-84CA-8538A47A801C}" dt="2022-06-27T23:02:34.554" v="397" actId="1076"/>
          <ac:picMkLst>
            <pc:docMk/>
            <pc:sldMk cId="1310645157" sldId="301"/>
            <ac:picMk id="6" creationId="{A32475CE-2638-486B-808E-7AEF5A35E0CC}"/>
          </ac:picMkLst>
        </pc:picChg>
        <pc:picChg chg="add mod ord">
          <ac:chgData name="Brooke Serpa" userId="555345ac-bb4f-4e6c-9627-896e7d7ebd70" providerId="ADAL" clId="{CE59E217-6264-4C64-84CA-8538A47A801C}" dt="2022-06-27T23:03:00.451" v="404" actId="14100"/>
          <ac:picMkLst>
            <pc:docMk/>
            <pc:sldMk cId="1310645157" sldId="301"/>
            <ac:picMk id="10" creationId="{5DBB75FA-440A-4539-B115-C4D2D82FEFEB}"/>
          </ac:picMkLst>
        </pc:picChg>
        <pc:cxnChg chg="add del">
          <ac:chgData name="Brooke Serpa" userId="555345ac-bb4f-4e6c-9627-896e7d7ebd70" providerId="ADAL" clId="{CE59E217-6264-4C64-84CA-8538A47A801C}" dt="2022-06-27T23:02:18.053" v="392" actId="26606"/>
          <ac:cxnSpMkLst>
            <pc:docMk/>
            <pc:sldMk cId="1310645157" sldId="301"/>
            <ac:cxnSpMk id="53" creationId="{93B06D1C-75DF-4E0C-B26C-78A4F8B399F2}"/>
          </ac:cxnSpMkLst>
        </pc:cxnChg>
      </pc:sldChg>
      <pc:sldChg chg="addSp delSp modSp mod">
        <pc:chgData name="Brooke Serpa" userId="555345ac-bb4f-4e6c-9627-896e7d7ebd70" providerId="ADAL" clId="{CE59E217-6264-4C64-84CA-8538A47A801C}" dt="2022-06-27T21:20:36.179" v="380" actId="478"/>
        <pc:sldMkLst>
          <pc:docMk/>
          <pc:sldMk cId="1332639993" sldId="304"/>
        </pc:sldMkLst>
        <pc:spChg chg="del">
          <ac:chgData name="Brooke Serpa" userId="555345ac-bb4f-4e6c-9627-896e7d7ebd70" providerId="ADAL" clId="{CE59E217-6264-4C64-84CA-8538A47A801C}" dt="2022-06-27T21:20:36.179" v="380" actId="478"/>
          <ac:spMkLst>
            <pc:docMk/>
            <pc:sldMk cId="1332639993" sldId="304"/>
            <ac:spMk id="5" creationId="{27F2E714-4FAE-422A-857A-614B721BD980}"/>
          </ac:spMkLst>
        </pc:spChg>
        <pc:spChg chg="mod">
          <ac:chgData name="Brooke Serpa" userId="555345ac-bb4f-4e6c-9627-896e7d7ebd70" providerId="ADAL" clId="{CE59E217-6264-4C64-84CA-8538A47A801C}" dt="2022-06-27T21:06:09.653" v="363" actId="21"/>
          <ac:spMkLst>
            <pc:docMk/>
            <pc:sldMk cId="1332639993" sldId="304"/>
            <ac:spMk id="9" creationId="{E815719F-B9F6-4063-AABE-EC1F829D29FF}"/>
          </ac:spMkLst>
        </pc:spChg>
        <pc:spChg chg="add del mod">
          <ac:chgData name="Brooke Serpa" userId="555345ac-bb4f-4e6c-9627-896e7d7ebd70" providerId="ADAL" clId="{CE59E217-6264-4C64-84CA-8538A47A801C}" dt="2022-06-21T19:29:00.188" v="76" actId="478"/>
          <ac:spMkLst>
            <pc:docMk/>
            <pc:sldMk cId="1332639993" sldId="304"/>
            <ac:spMk id="10" creationId="{6971F529-01F3-48C2-8C74-CB47B1D8A9DB}"/>
          </ac:spMkLst>
        </pc:spChg>
        <pc:picChg chg="add del mod">
          <ac:chgData name="Brooke Serpa" userId="555345ac-bb4f-4e6c-9627-896e7d7ebd70" providerId="ADAL" clId="{CE59E217-6264-4C64-84CA-8538A47A801C}" dt="2022-06-21T19:29:00.188" v="76" actId="478"/>
          <ac:picMkLst>
            <pc:docMk/>
            <pc:sldMk cId="1332639993" sldId="304"/>
            <ac:picMk id="3" creationId="{06A30774-948B-4C9D-AF1A-21E7877F7D86}"/>
          </ac:picMkLst>
        </pc:picChg>
      </pc:sldChg>
      <pc:sldChg chg="addSp delSp modSp new del mod ord">
        <pc:chgData name="Brooke Serpa" userId="555345ac-bb4f-4e6c-9627-896e7d7ebd70" providerId="ADAL" clId="{CE59E217-6264-4C64-84CA-8538A47A801C}" dt="2022-06-21T20:21:32.547" v="251" actId="2696"/>
        <pc:sldMkLst>
          <pc:docMk/>
          <pc:sldMk cId="1337780344" sldId="305"/>
        </pc:sldMkLst>
        <pc:spChg chg="add del mod">
          <ac:chgData name="Brooke Serpa" userId="555345ac-bb4f-4e6c-9627-896e7d7ebd70" providerId="ADAL" clId="{CE59E217-6264-4C64-84CA-8538A47A801C}" dt="2022-06-21T19:34:26.061" v="93" actId="478"/>
          <ac:spMkLst>
            <pc:docMk/>
            <pc:sldMk cId="1337780344" sldId="305"/>
            <ac:spMk id="4" creationId="{4F427CB7-E43B-41A7-A77C-525B850437B6}"/>
          </ac:spMkLst>
        </pc:spChg>
        <pc:spChg chg="add mod">
          <ac:chgData name="Brooke Serpa" userId="555345ac-bb4f-4e6c-9627-896e7d7ebd70" providerId="ADAL" clId="{CE59E217-6264-4C64-84CA-8538A47A801C}" dt="2022-06-21T19:37:25.284" v="108" actId="14100"/>
          <ac:spMkLst>
            <pc:docMk/>
            <pc:sldMk cId="1337780344" sldId="305"/>
            <ac:spMk id="5" creationId="{BDEF6719-C499-4578-8125-A7EF35C60C23}"/>
          </ac:spMkLst>
        </pc:spChg>
        <pc:spChg chg="add mod">
          <ac:chgData name="Brooke Serpa" userId="555345ac-bb4f-4e6c-9627-896e7d7ebd70" providerId="ADAL" clId="{CE59E217-6264-4C64-84CA-8538A47A801C}" dt="2022-06-21T19:35:12.772" v="97" actId="1076"/>
          <ac:spMkLst>
            <pc:docMk/>
            <pc:sldMk cId="1337780344" sldId="305"/>
            <ac:spMk id="7" creationId="{33844260-7B94-4B53-A68D-7F09E4C4919A}"/>
          </ac:spMkLst>
        </pc:spChg>
        <pc:picChg chg="add mod">
          <ac:chgData name="Brooke Serpa" userId="555345ac-bb4f-4e6c-9627-896e7d7ebd70" providerId="ADAL" clId="{CE59E217-6264-4C64-84CA-8538A47A801C}" dt="2022-06-21T19:35:05.644" v="96" actId="1076"/>
          <ac:picMkLst>
            <pc:docMk/>
            <pc:sldMk cId="1337780344" sldId="305"/>
            <ac:picMk id="6" creationId="{B4E80F70-3BB7-484D-80DF-F3F2E05159B6}"/>
          </ac:picMkLst>
        </pc:picChg>
        <pc:picChg chg="add mod">
          <ac:chgData name="Brooke Serpa" userId="555345ac-bb4f-4e6c-9627-896e7d7ebd70" providerId="ADAL" clId="{CE59E217-6264-4C64-84CA-8538A47A801C}" dt="2022-06-21T19:37:33.893" v="112" actId="1076"/>
          <ac:picMkLst>
            <pc:docMk/>
            <pc:sldMk cId="1337780344" sldId="305"/>
            <ac:picMk id="9" creationId="{0AA716B1-0E69-4921-82EE-55F12053D434}"/>
          </ac:picMkLst>
        </pc:picChg>
      </pc:sldChg>
      <pc:sldChg chg="delSp mod">
        <pc:chgData name="Brooke Serpa" userId="555345ac-bb4f-4e6c-9627-896e7d7ebd70" providerId="ADAL" clId="{CE59E217-6264-4C64-84CA-8538A47A801C}" dt="2022-06-27T21:18:35.634" v="371" actId="478"/>
        <pc:sldMkLst>
          <pc:docMk/>
          <pc:sldMk cId="1461570381" sldId="305"/>
        </pc:sldMkLst>
        <pc:spChg chg="del">
          <ac:chgData name="Brooke Serpa" userId="555345ac-bb4f-4e6c-9627-896e7d7ebd70" providerId="ADAL" clId="{CE59E217-6264-4C64-84CA-8538A47A801C}" dt="2022-06-27T21:18:35.634" v="371" actId="478"/>
          <ac:spMkLst>
            <pc:docMk/>
            <pc:sldMk cId="1461570381" sldId="305"/>
            <ac:spMk id="5" creationId="{27F2E714-4FAE-422A-857A-614B721BD980}"/>
          </ac:spMkLst>
        </pc:spChg>
      </pc:sldChg>
      <pc:sldChg chg="addSp delSp modSp mod">
        <pc:chgData name="Brooke Serpa" userId="555345ac-bb4f-4e6c-9627-896e7d7ebd70" providerId="ADAL" clId="{CE59E217-6264-4C64-84CA-8538A47A801C}" dt="2022-06-27T20:52:20.090" v="350" actId="1076"/>
        <pc:sldMkLst>
          <pc:docMk/>
          <pc:sldMk cId="2131415217" sldId="306"/>
        </pc:sldMkLst>
        <pc:spChg chg="del">
          <ac:chgData name="Brooke Serpa" userId="555345ac-bb4f-4e6c-9627-896e7d7ebd70" providerId="ADAL" clId="{CE59E217-6264-4C64-84CA-8538A47A801C}" dt="2022-06-27T20:50:10.827" v="344" actId="478"/>
          <ac:spMkLst>
            <pc:docMk/>
            <pc:sldMk cId="2131415217" sldId="306"/>
            <ac:spMk id="5" creationId="{27F2E714-4FAE-422A-857A-614B721BD980}"/>
          </ac:spMkLst>
        </pc:spChg>
        <pc:picChg chg="add mod">
          <ac:chgData name="Brooke Serpa" userId="555345ac-bb4f-4e6c-9627-896e7d7ebd70" providerId="ADAL" clId="{CE59E217-6264-4C64-84CA-8538A47A801C}" dt="2022-06-27T20:49:39.704" v="343" actId="1076"/>
          <ac:picMkLst>
            <pc:docMk/>
            <pc:sldMk cId="2131415217" sldId="306"/>
            <ac:picMk id="6" creationId="{4C529CD1-E00F-4298-8D07-E0E262BD2CED}"/>
          </ac:picMkLst>
        </pc:picChg>
        <pc:picChg chg="add del mod">
          <ac:chgData name="Brooke Serpa" userId="555345ac-bb4f-4e6c-9627-896e7d7ebd70" providerId="ADAL" clId="{CE59E217-6264-4C64-84CA-8538A47A801C}" dt="2022-06-27T20:50:48.510" v="348" actId="478"/>
          <ac:picMkLst>
            <pc:docMk/>
            <pc:sldMk cId="2131415217" sldId="306"/>
            <ac:picMk id="9" creationId="{56F75270-B6DE-4E64-AFD5-F137A2F3A97C}"/>
          </ac:picMkLst>
        </pc:picChg>
        <pc:picChg chg="add mod">
          <ac:chgData name="Brooke Serpa" userId="555345ac-bb4f-4e6c-9627-896e7d7ebd70" providerId="ADAL" clId="{CE59E217-6264-4C64-84CA-8538A47A801C}" dt="2022-06-27T20:50:46.862" v="347" actId="1076"/>
          <ac:picMkLst>
            <pc:docMk/>
            <pc:sldMk cId="2131415217" sldId="306"/>
            <ac:picMk id="11" creationId="{AE48C470-0DB4-4E66-8FAF-1977A9B6A757}"/>
          </ac:picMkLst>
        </pc:picChg>
        <pc:picChg chg="add mod">
          <ac:chgData name="Brooke Serpa" userId="555345ac-bb4f-4e6c-9627-896e7d7ebd70" providerId="ADAL" clId="{CE59E217-6264-4C64-84CA-8538A47A801C}" dt="2022-06-27T20:52:20.090" v="350" actId="1076"/>
          <ac:picMkLst>
            <pc:docMk/>
            <pc:sldMk cId="2131415217" sldId="306"/>
            <ac:picMk id="13" creationId="{374463E2-F9BF-45BE-A7D4-D362699624A2}"/>
          </ac:picMkLst>
        </pc:picChg>
      </pc:sldChg>
    </pc:docChg>
  </pc:docChgLst>
  <pc:docChgLst>
    <pc:chgData name="Andrew Fisher" userId="33dead91-081c-4bfe-8bba-5eaf108f3a6e" providerId="ADAL" clId="{3FD58C6D-7B30-4A52-AEFA-5270F7EFF9A5}"/>
    <pc:docChg chg="undo custSel addSld modSld">
      <pc:chgData name="Andrew Fisher" userId="33dead91-081c-4bfe-8bba-5eaf108f3a6e" providerId="ADAL" clId="{3FD58C6D-7B30-4A52-AEFA-5270F7EFF9A5}" dt="2022-06-27T23:45:05.149" v="3433" actId="403"/>
      <pc:docMkLst>
        <pc:docMk/>
      </pc:docMkLst>
      <pc:sldChg chg="modSp mod">
        <pc:chgData name="Andrew Fisher" userId="33dead91-081c-4bfe-8bba-5eaf108f3a6e" providerId="ADAL" clId="{3FD58C6D-7B30-4A52-AEFA-5270F7EFF9A5}" dt="2022-06-24T21:51:46.731" v="446" actId="255"/>
        <pc:sldMkLst>
          <pc:docMk/>
          <pc:sldMk cId="1060225512" sldId="286"/>
        </pc:sldMkLst>
        <pc:spChg chg="mod">
          <ac:chgData name="Andrew Fisher" userId="33dead91-081c-4bfe-8bba-5eaf108f3a6e" providerId="ADAL" clId="{3FD58C6D-7B30-4A52-AEFA-5270F7EFF9A5}" dt="2022-06-24T21:51:38.618" v="444" actId="1076"/>
          <ac:spMkLst>
            <pc:docMk/>
            <pc:sldMk cId="1060225512" sldId="286"/>
            <ac:spMk id="2" creationId="{3C36519C-37B0-411A-B0F1-10E7E4D2F5F8}"/>
          </ac:spMkLst>
        </pc:spChg>
        <pc:spChg chg="mod">
          <ac:chgData name="Andrew Fisher" userId="33dead91-081c-4bfe-8bba-5eaf108f3a6e" providerId="ADAL" clId="{3FD58C6D-7B30-4A52-AEFA-5270F7EFF9A5}" dt="2022-06-24T21:51:46.731" v="446" actId="255"/>
          <ac:spMkLst>
            <pc:docMk/>
            <pc:sldMk cId="1060225512" sldId="286"/>
            <ac:spMk id="8" creationId="{E1F3EA54-2C9E-42E9-B294-35603899EE84}"/>
          </ac:spMkLst>
        </pc:spChg>
      </pc:sldChg>
      <pc:sldChg chg="modSp mod">
        <pc:chgData name="Andrew Fisher" userId="33dead91-081c-4bfe-8bba-5eaf108f3a6e" providerId="ADAL" clId="{3FD58C6D-7B30-4A52-AEFA-5270F7EFF9A5}" dt="2022-06-27T17:36:50.833" v="1571" actId="1076"/>
        <pc:sldMkLst>
          <pc:docMk/>
          <pc:sldMk cId="3680295620" sldId="287"/>
        </pc:sldMkLst>
        <pc:spChg chg="mod">
          <ac:chgData name="Andrew Fisher" userId="33dead91-081c-4bfe-8bba-5eaf108f3a6e" providerId="ADAL" clId="{3FD58C6D-7B30-4A52-AEFA-5270F7EFF9A5}" dt="2022-06-27T17:36:50.833" v="1571" actId="1076"/>
          <ac:spMkLst>
            <pc:docMk/>
            <pc:sldMk cId="3680295620" sldId="287"/>
            <ac:spMk id="2" creationId="{3C36519C-37B0-411A-B0F1-10E7E4D2F5F8}"/>
          </ac:spMkLst>
        </pc:spChg>
        <pc:graphicFrameChg chg="mod">
          <ac:chgData name="Andrew Fisher" userId="33dead91-081c-4bfe-8bba-5eaf108f3a6e" providerId="ADAL" clId="{3FD58C6D-7B30-4A52-AEFA-5270F7EFF9A5}" dt="2022-06-27T17:36:23.595" v="1561" actId="20577"/>
          <ac:graphicFrameMkLst>
            <pc:docMk/>
            <pc:sldMk cId="3680295620" sldId="287"/>
            <ac:graphicFrameMk id="25" creationId="{24EBD9CD-39EB-3872-465B-097BE98888A5}"/>
          </ac:graphicFrameMkLst>
        </pc:graphicFrameChg>
      </pc:sldChg>
      <pc:sldChg chg="addSp delSp modSp mod modNotesTx">
        <pc:chgData name="Andrew Fisher" userId="33dead91-081c-4bfe-8bba-5eaf108f3a6e" providerId="ADAL" clId="{3FD58C6D-7B30-4A52-AEFA-5270F7EFF9A5}" dt="2022-06-27T18:21:38.201" v="3320" actId="20577"/>
        <pc:sldMkLst>
          <pc:docMk/>
          <pc:sldMk cId="3011861161" sldId="294"/>
        </pc:sldMkLst>
        <pc:spChg chg="mod">
          <ac:chgData name="Andrew Fisher" userId="33dead91-081c-4bfe-8bba-5eaf108f3a6e" providerId="ADAL" clId="{3FD58C6D-7B30-4A52-AEFA-5270F7EFF9A5}" dt="2022-06-27T18:12:07.537" v="2725" actId="20577"/>
          <ac:spMkLst>
            <pc:docMk/>
            <pc:sldMk cId="3011861161" sldId="294"/>
            <ac:spMk id="2" creationId="{3C36519C-37B0-411A-B0F1-10E7E4D2F5F8}"/>
          </ac:spMkLst>
        </pc:spChg>
        <pc:spChg chg="del mod">
          <ac:chgData name="Andrew Fisher" userId="33dead91-081c-4bfe-8bba-5eaf108f3a6e" providerId="ADAL" clId="{3FD58C6D-7B30-4A52-AEFA-5270F7EFF9A5}" dt="2022-06-27T18:11:24.049" v="2667" actId="478"/>
          <ac:spMkLst>
            <pc:docMk/>
            <pc:sldMk cId="3011861161" sldId="294"/>
            <ac:spMk id="8" creationId="{6535772B-83A5-4B5C-9496-E505681A01ED}"/>
          </ac:spMkLst>
        </pc:spChg>
        <pc:picChg chg="del mod">
          <ac:chgData name="Andrew Fisher" userId="33dead91-081c-4bfe-8bba-5eaf108f3a6e" providerId="ADAL" clId="{3FD58C6D-7B30-4A52-AEFA-5270F7EFF9A5}" dt="2022-06-27T18:11:19.257" v="2666" actId="478"/>
          <ac:picMkLst>
            <pc:docMk/>
            <pc:sldMk cId="3011861161" sldId="294"/>
            <ac:picMk id="6" creationId="{414F7BA4-F457-494E-AB97-774E3C6B906A}"/>
          </ac:picMkLst>
        </pc:picChg>
        <pc:picChg chg="add mod">
          <ac:chgData name="Andrew Fisher" userId="33dead91-081c-4bfe-8bba-5eaf108f3a6e" providerId="ADAL" clId="{3FD58C6D-7B30-4A52-AEFA-5270F7EFF9A5}" dt="2022-06-27T18:12:20.499" v="2726" actId="14100"/>
          <ac:picMkLst>
            <pc:docMk/>
            <pc:sldMk cId="3011861161" sldId="294"/>
            <ac:picMk id="9" creationId="{F9B9FE90-AAEB-4760-A84F-94F15E3EA592}"/>
          </ac:picMkLst>
        </pc:picChg>
      </pc:sldChg>
      <pc:sldChg chg="addSp delSp modSp new mod">
        <pc:chgData name="Andrew Fisher" userId="33dead91-081c-4bfe-8bba-5eaf108f3a6e" providerId="ADAL" clId="{3FD58C6D-7B30-4A52-AEFA-5270F7EFF9A5}" dt="2022-06-24T21:32:51.881" v="4" actId="1076"/>
        <pc:sldMkLst>
          <pc:docMk/>
          <pc:sldMk cId="3970102134" sldId="307"/>
        </pc:sldMkLst>
        <pc:spChg chg="del">
          <ac:chgData name="Andrew Fisher" userId="33dead91-081c-4bfe-8bba-5eaf108f3a6e" providerId="ADAL" clId="{3FD58C6D-7B30-4A52-AEFA-5270F7EFF9A5}" dt="2022-06-24T21:32:46.013" v="1" actId="478"/>
          <ac:spMkLst>
            <pc:docMk/>
            <pc:sldMk cId="3970102134" sldId="307"/>
            <ac:spMk id="2" creationId="{ADAC053C-132B-4AE9-9BD5-510B568A9705}"/>
          </ac:spMkLst>
        </pc:spChg>
        <pc:spChg chg="del">
          <ac:chgData name="Andrew Fisher" userId="33dead91-081c-4bfe-8bba-5eaf108f3a6e" providerId="ADAL" clId="{3FD58C6D-7B30-4A52-AEFA-5270F7EFF9A5}" dt="2022-06-24T21:32:46.916" v="2" actId="478"/>
          <ac:spMkLst>
            <pc:docMk/>
            <pc:sldMk cId="3970102134" sldId="307"/>
            <ac:spMk id="3" creationId="{88E77296-9B89-4381-84FD-F9ADC0B10169}"/>
          </ac:spMkLst>
        </pc:spChg>
        <pc:spChg chg="add mod">
          <ac:chgData name="Andrew Fisher" userId="33dead91-081c-4bfe-8bba-5eaf108f3a6e" providerId="ADAL" clId="{3FD58C6D-7B30-4A52-AEFA-5270F7EFF9A5}" dt="2022-06-24T21:32:51.881" v="4" actId="1076"/>
          <ac:spMkLst>
            <pc:docMk/>
            <pc:sldMk cId="3970102134" sldId="307"/>
            <ac:spMk id="6" creationId="{6F76104F-42FE-4676-9D8C-4E78313C8A2D}"/>
          </ac:spMkLst>
        </pc:spChg>
        <pc:spChg chg="add mod">
          <ac:chgData name="Andrew Fisher" userId="33dead91-081c-4bfe-8bba-5eaf108f3a6e" providerId="ADAL" clId="{3FD58C6D-7B30-4A52-AEFA-5270F7EFF9A5}" dt="2022-06-24T21:32:51.881" v="4" actId="1076"/>
          <ac:spMkLst>
            <pc:docMk/>
            <pc:sldMk cId="3970102134" sldId="307"/>
            <ac:spMk id="7" creationId="{ED80F73B-9F05-4B68-AE36-B71A748CB589}"/>
          </ac:spMkLst>
        </pc:spChg>
      </pc:sldChg>
      <pc:sldChg chg="addSp delSp modSp new mod">
        <pc:chgData name="Andrew Fisher" userId="33dead91-081c-4bfe-8bba-5eaf108f3a6e" providerId="ADAL" clId="{3FD58C6D-7B30-4A52-AEFA-5270F7EFF9A5}" dt="2022-06-24T21:35:10.895" v="55" actId="1076"/>
        <pc:sldMkLst>
          <pc:docMk/>
          <pc:sldMk cId="2001859262" sldId="308"/>
        </pc:sldMkLst>
        <pc:spChg chg="del">
          <ac:chgData name="Andrew Fisher" userId="33dead91-081c-4bfe-8bba-5eaf108f3a6e" providerId="ADAL" clId="{3FD58C6D-7B30-4A52-AEFA-5270F7EFF9A5}" dt="2022-06-24T21:34:03.950" v="8" actId="478"/>
          <ac:spMkLst>
            <pc:docMk/>
            <pc:sldMk cId="2001859262" sldId="308"/>
            <ac:spMk id="2" creationId="{A1252C3D-2DEB-4B99-A477-82923FA499C1}"/>
          </ac:spMkLst>
        </pc:spChg>
        <pc:spChg chg="del">
          <ac:chgData name="Andrew Fisher" userId="33dead91-081c-4bfe-8bba-5eaf108f3a6e" providerId="ADAL" clId="{3FD58C6D-7B30-4A52-AEFA-5270F7EFF9A5}" dt="2022-06-24T21:34:02.687" v="7" actId="478"/>
          <ac:spMkLst>
            <pc:docMk/>
            <pc:sldMk cId="2001859262" sldId="308"/>
            <ac:spMk id="3" creationId="{12D2F724-52AC-4E69-88E9-E931F51EE1F0}"/>
          </ac:spMkLst>
        </pc:spChg>
        <pc:spChg chg="add mod">
          <ac:chgData name="Andrew Fisher" userId="33dead91-081c-4bfe-8bba-5eaf108f3a6e" providerId="ADAL" clId="{3FD58C6D-7B30-4A52-AEFA-5270F7EFF9A5}" dt="2022-06-24T21:35:10.895" v="55" actId="1076"/>
          <ac:spMkLst>
            <pc:docMk/>
            <pc:sldMk cId="2001859262" sldId="308"/>
            <ac:spMk id="8" creationId="{6B6AF971-B748-4597-BEB7-210255CD373F}"/>
          </ac:spMkLst>
        </pc:spChg>
        <pc:picChg chg="add mod">
          <ac:chgData name="Andrew Fisher" userId="33dead91-081c-4bfe-8bba-5eaf108f3a6e" providerId="ADAL" clId="{3FD58C6D-7B30-4A52-AEFA-5270F7EFF9A5}" dt="2022-06-24T21:34:22.106" v="11" actId="1076"/>
          <ac:picMkLst>
            <pc:docMk/>
            <pc:sldMk cId="2001859262" sldId="308"/>
            <ac:picMk id="6" creationId="{D67C8D92-FB05-4836-AE51-13C045260259}"/>
          </ac:picMkLst>
        </pc:picChg>
        <pc:picChg chg="add mod">
          <ac:chgData name="Andrew Fisher" userId="33dead91-081c-4bfe-8bba-5eaf108f3a6e" providerId="ADAL" clId="{3FD58C6D-7B30-4A52-AEFA-5270F7EFF9A5}" dt="2022-06-24T21:34:17.899" v="10" actId="1076"/>
          <ac:picMkLst>
            <pc:docMk/>
            <pc:sldMk cId="2001859262" sldId="308"/>
            <ac:picMk id="7" creationId="{0544ECAD-8FDE-49E9-AAE0-7D6E1EFB4AD7}"/>
          </ac:picMkLst>
        </pc:picChg>
      </pc:sldChg>
      <pc:sldChg chg="addSp delSp modSp new mod">
        <pc:chgData name="Andrew Fisher" userId="33dead91-081c-4bfe-8bba-5eaf108f3a6e" providerId="ADAL" clId="{3FD58C6D-7B30-4A52-AEFA-5270F7EFF9A5}" dt="2022-06-24T21:35:27.542" v="90" actId="1076"/>
        <pc:sldMkLst>
          <pc:docMk/>
          <pc:sldMk cId="4995195" sldId="309"/>
        </pc:sldMkLst>
        <pc:spChg chg="del">
          <ac:chgData name="Andrew Fisher" userId="33dead91-081c-4bfe-8bba-5eaf108f3a6e" providerId="ADAL" clId="{3FD58C6D-7B30-4A52-AEFA-5270F7EFF9A5}" dt="2022-06-24T21:34:35.550" v="12" actId="478"/>
          <ac:spMkLst>
            <pc:docMk/>
            <pc:sldMk cId="4995195" sldId="309"/>
            <ac:spMk id="2" creationId="{658CBB1F-2B0E-4601-B613-EDCD0C47207E}"/>
          </ac:spMkLst>
        </pc:spChg>
        <pc:spChg chg="del">
          <ac:chgData name="Andrew Fisher" userId="33dead91-081c-4bfe-8bba-5eaf108f3a6e" providerId="ADAL" clId="{3FD58C6D-7B30-4A52-AEFA-5270F7EFF9A5}" dt="2022-06-24T21:34:38.230" v="13" actId="478"/>
          <ac:spMkLst>
            <pc:docMk/>
            <pc:sldMk cId="4995195" sldId="309"/>
            <ac:spMk id="3" creationId="{74FE8418-25D1-4DEE-B030-26D98C5AD47E}"/>
          </ac:spMkLst>
        </pc:spChg>
        <pc:spChg chg="add mod">
          <ac:chgData name="Andrew Fisher" userId="33dead91-081c-4bfe-8bba-5eaf108f3a6e" providerId="ADAL" clId="{3FD58C6D-7B30-4A52-AEFA-5270F7EFF9A5}" dt="2022-06-24T21:35:27.542" v="90" actId="1076"/>
          <ac:spMkLst>
            <pc:docMk/>
            <pc:sldMk cId="4995195" sldId="309"/>
            <ac:spMk id="8" creationId="{78F2EE3A-2A65-413E-8054-D142A9B7A5C3}"/>
          </ac:spMkLst>
        </pc:spChg>
        <pc:picChg chg="add mod">
          <ac:chgData name="Andrew Fisher" userId="33dead91-081c-4bfe-8bba-5eaf108f3a6e" providerId="ADAL" clId="{3FD58C6D-7B30-4A52-AEFA-5270F7EFF9A5}" dt="2022-06-24T21:34:43.478" v="15" actId="1076"/>
          <ac:picMkLst>
            <pc:docMk/>
            <pc:sldMk cId="4995195" sldId="309"/>
            <ac:picMk id="6" creationId="{B5DFDFCE-B2DE-4B2E-A48C-3C56F7F4EB20}"/>
          </ac:picMkLst>
        </pc:picChg>
        <pc:picChg chg="add mod">
          <ac:chgData name="Andrew Fisher" userId="33dead91-081c-4bfe-8bba-5eaf108f3a6e" providerId="ADAL" clId="{3FD58C6D-7B30-4A52-AEFA-5270F7EFF9A5}" dt="2022-06-24T21:34:39.289" v="14"/>
          <ac:picMkLst>
            <pc:docMk/>
            <pc:sldMk cId="4995195" sldId="309"/>
            <ac:picMk id="7" creationId="{69037265-788E-4566-BCF5-C0530E101988}"/>
          </ac:picMkLst>
        </pc:picChg>
      </pc:sldChg>
      <pc:sldChg chg="addSp delSp modSp new mod delAnim modAnim modNotesTx">
        <pc:chgData name="Andrew Fisher" userId="33dead91-081c-4bfe-8bba-5eaf108f3a6e" providerId="ADAL" clId="{3FD58C6D-7B30-4A52-AEFA-5270F7EFF9A5}" dt="2022-06-27T23:45:05.149" v="3433" actId="403"/>
        <pc:sldMkLst>
          <pc:docMk/>
          <pc:sldMk cId="1640327225" sldId="310"/>
        </pc:sldMkLst>
        <pc:spChg chg="del mod">
          <ac:chgData name="Andrew Fisher" userId="33dead91-081c-4bfe-8bba-5eaf108f3a6e" providerId="ADAL" clId="{3FD58C6D-7B30-4A52-AEFA-5270F7EFF9A5}" dt="2022-06-24T21:36:02.006" v="93" actId="478"/>
          <ac:spMkLst>
            <pc:docMk/>
            <pc:sldMk cId="1640327225" sldId="310"/>
            <ac:spMk id="2" creationId="{9937AC9E-127B-439C-BAFA-18153B41FD3C}"/>
          </ac:spMkLst>
        </pc:spChg>
        <pc:spChg chg="del">
          <ac:chgData name="Andrew Fisher" userId="33dead91-081c-4bfe-8bba-5eaf108f3a6e" providerId="ADAL" clId="{3FD58C6D-7B30-4A52-AEFA-5270F7EFF9A5}" dt="2022-06-24T21:36:03.966" v="94" actId="478"/>
          <ac:spMkLst>
            <pc:docMk/>
            <pc:sldMk cId="1640327225" sldId="310"/>
            <ac:spMk id="3" creationId="{87131387-AB5A-45E2-94BB-8CF8C24DAEF0}"/>
          </ac:spMkLst>
        </pc:spChg>
        <pc:spChg chg="del">
          <ac:chgData name="Andrew Fisher" userId="33dead91-081c-4bfe-8bba-5eaf108f3a6e" providerId="ADAL" clId="{3FD58C6D-7B30-4A52-AEFA-5270F7EFF9A5}" dt="2022-06-24T21:37:44.968" v="125" actId="478"/>
          <ac:spMkLst>
            <pc:docMk/>
            <pc:sldMk cId="1640327225" sldId="310"/>
            <ac:spMk id="4" creationId="{21B47964-6882-46C0-BDB3-CDB45E425264}"/>
          </ac:spMkLst>
        </pc:spChg>
        <pc:spChg chg="add mod">
          <ac:chgData name="Andrew Fisher" userId="33dead91-081c-4bfe-8bba-5eaf108f3a6e" providerId="ADAL" clId="{3FD58C6D-7B30-4A52-AEFA-5270F7EFF9A5}" dt="2022-06-24T21:36:27.328" v="121" actId="20577"/>
          <ac:spMkLst>
            <pc:docMk/>
            <pc:sldMk cId="1640327225" sldId="310"/>
            <ac:spMk id="6" creationId="{A5E5DC66-02A7-4CF6-8617-27AB86A4C372}"/>
          </ac:spMkLst>
        </pc:spChg>
        <pc:spChg chg="add mod">
          <ac:chgData name="Andrew Fisher" userId="33dead91-081c-4bfe-8bba-5eaf108f3a6e" providerId="ADAL" clId="{3FD58C6D-7B30-4A52-AEFA-5270F7EFF9A5}" dt="2022-06-24T21:37:42.002" v="124" actId="14100"/>
          <ac:spMkLst>
            <pc:docMk/>
            <pc:sldMk cId="1640327225" sldId="310"/>
            <ac:spMk id="7" creationId="{E833C226-7C6A-48B2-A3B7-A62CC135CBF1}"/>
          </ac:spMkLst>
        </pc:spChg>
        <pc:spChg chg="add mod">
          <ac:chgData name="Andrew Fisher" userId="33dead91-081c-4bfe-8bba-5eaf108f3a6e" providerId="ADAL" clId="{3FD58C6D-7B30-4A52-AEFA-5270F7EFF9A5}" dt="2022-06-24T21:38:25.356" v="133" actId="1076"/>
          <ac:spMkLst>
            <pc:docMk/>
            <pc:sldMk cId="1640327225" sldId="310"/>
            <ac:spMk id="8" creationId="{E3CC2D65-6F8A-4659-93BA-1E498CB15083}"/>
          </ac:spMkLst>
        </pc:spChg>
        <pc:spChg chg="add mod">
          <ac:chgData name="Andrew Fisher" userId="33dead91-081c-4bfe-8bba-5eaf108f3a6e" providerId="ADAL" clId="{3FD58C6D-7B30-4A52-AEFA-5270F7EFF9A5}" dt="2022-06-24T21:38:14.418" v="129" actId="1076"/>
          <ac:spMkLst>
            <pc:docMk/>
            <pc:sldMk cId="1640327225" sldId="310"/>
            <ac:spMk id="9" creationId="{7C9F3E49-4412-42FB-909A-900BBD7B44C3}"/>
          </ac:spMkLst>
        </pc:spChg>
        <pc:spChg chg="add mod">
          <ac:chgData name="Andrew Fisher" userId="33dead91-081c-4bfe-8bba-5eaf108f3a6e" providerId="ADAL" clId="{3FD58C6D-7B30-4A52-AEFA-5270F7EFF9A5}" dt="2022-06-24T21:38:23.856" v="132" actId="1076"/>
          <ac:spMkLst>
            <pc:docMk/>
            <pc:sldMk cId="1640327225" sldId="310"/>
            <ac:spMk id="10" creationId="{61AA8618-2532-4302-AF01-4EDFBBBF1DA4}"/>
          </ac:spMkLst>
        </pc:spChg>
        <pc:spChg chg="add mod">
          <ac:chgData name="Andrew Fisher" userId="33dead91-081c-4bfe-8bba-5eaf108f3a6e" providerId="ADAL" clId="{3FD58C6D-7B30-4A52-AEFA-5270F7EFF9A5}" dt="2022-06-24T21:39:34.120" v="188" actId="1076"/>
          <ac:spMkLst>
            <pc:docMk/>
            <pc:sldMk cId="1640327225" sldId="310"/>
            <ac:spMk id="15" creationId="{02312411-690D-4ABC-9A88-17A8E15D382A}"/>
          </ac:spMkLst>
        </pc:spChg>
        <pc:spChg chg="add mod">
          <ac:chgData name="Andrew Fisher" userId="33dead91-081c-4bfe-8bba-5eaf108f3a6e" providerId="ADAL" clId="{3FD58C6D-7B30-4A52-AEFA-5270F7EFF9A5}" dt="2022-06-24T21:40:06.953" v="230" actId="1076"/>
          <ac:spMkLst>
            <pc:docMk/>
            <pc:sldMk cId="1640327225" sldId="310"/>
            <ac:spMk id="16" creationId="{F3E5AC85-9166-45EF-A471-D6CC2B5E91E0}"/>
          </ac:spMkLst>
        </pc:spChg>
        <pc:spChg chg="add mod">
          <ac:chgData name="Andrew Fisher" userId="33dead91-081c-4bfe-8bba-5eaf108f3a6e" providerId="ADAL" clId="{3FD58C6D-7B30-4A52-AEFA-5270F7EFF9A5}" dt="2022-06-24T21:42:15.519" v="253" actId="1076"/>
          <ac:spMkLst>
            <pc:docMk/>
            <pc:sldMk cId="1640327225" sldId="310"/>
            <ac:spMk id="22" creationId="{01C09A76-2154-445E-9C71-E195B80E1043}"/>
          </ac:spMkLst>
        </pc:spChg>
        <pc:spChg chg="add mod">
          <ac:chgData name="Andrew Fisher" userId="33dead91-081c-4bfe-8bba-5eaf108f3a6e" providerId="ADAL" clId="{3FD58C6D-7B30-4A52-AEFA-5270F7EFF9A5}" dt="2022-06-24T21:42:31.108" v="265" actId="1076"/>
          <ac:spMkLst>
            <pc:docMk/>
            <pc:sldMk cId="1640327225" sldId="310"/>
            <ac:spMk id="23" creationId="{5D6AF7E2-F88A-44C3-8314-7E2D0C24A372}"/>
          </ac:spMkLst>
        </pc:spChg>
        <pc:spChg chg="add mod">
          <ac:chgData name="Andrew Fisher" userId="33dead91-081c-4bfe-8bba-5eaf108f3a6e" providerId="ADAL" clId="{3FD58C6D-7B30-4A52-AEFA-5270F7EFF9A5}" dt="2022-06-24T21:43:03.222" v="333" actId="20577"/>
          <ac:spMkLst>
            <pc:docMk/>
            <pc:sldMk cId="1640327225" sldId="310"/>
            <ac:spMk id="24" creationId="{1D211154-8CAE-45C1-BF65-A20067990E5D}"/>
          </ac:spMkLst>
        </pc:spChg>
        <pc:spChg chg="add mod">
          <ac:chgData name="Andrew Fisher" userId="33dead91-081c-4bfe-8bba-5eaf108f3a6e" providerId="ADAL" clId="{3FD58C6D-7B30-4A52-AEFA-5270F7EFF9A5}" dt="2022-06-24T21:45:07.796" v="351" actId="164"/>
          <ac:spMkLst>
            <pc:docMk/>
            <pc:sldMk cId="1640327225" sldId="310"/>
            <ac:spMk id="25" creationId="{7F70EB70-E53B-4770-AB26-D3606BAD27C9}"/>
          </ac:spMkLst>
        </pc:spChg>
        <pc:spChg chg="add mod ord topLvl">
          <ac:chgData name="Andrew Fisher" userId="33dead91-081c-4bfe-8bba-5eaf108f3a6e" providerId="ADAL" clId="{3FD58C6D-7B30-4A52-AEFA-5270F7EFF9A5}" dt="2022-06-27T22:33:45.273" v="3366" actId="164"/>
          <ac:spMkLst>
            <pc:docMk/>
            <pc:sldMk cId="1640327225" sldId="310"/>
            <ac:spMk id="41" creationId="{37A3B9F3-E585-4C06-BB7B-132AF5F9521C}"/>
          </ac:spMkLst>
        </pc:spChg>
        <pc:grpChg chg="add mod">
          <ac:chgData name="Andrew Fisher" userId="33dead91-081c-4bfe-8bba-5eaf108f3a6e" providerId="ADAL" clId="{3FD58C6D-7B30-4A52-AEFA-5270F7EFF9A5}" dt="2022-06-27T22:33:45.273" v="3366" actId="164"/>
          <ac:grpSpMkLst>
            <pc:docMk/>
            <pc:sldMk cId="1640327225" sldId="310"/>
            <ac:grpSpMk id="2" creationId="{1F2C14A2-281E-4BFE-83C5-D2BA780BA1D0}"/>
          </ac:grpSpMkLst>
        </pc:grpChg>
        <pc:grpChg chg="add mod">
          <ac:chgData name="Andrew Fisher" userId="33dead91-081c-4bfe-8bba-5eaf108f3a6e" providerId="ADAL" clId="{3FD58C6D-7B30-4A52-AEFA-5270F7EFF9A5}" dt="2022-06-24T21:45:20.521" v="357" actId="1036"/>
          <ac:grpSpMkLst>
            <pc:docMk/>
            <pc:sldMk cId="1640327225" sldId="310"/>
            <ac:grpSpMk id="39" creationId="{EA590A84-49E6-4E5D-8A42-00840B719A18}"/>
          </ac:grpSpMkLst>
        </pc:grpChg>
        <pc:grpChg chg="add del mod">
          <ac:chgData name="Andrew Fisher" userId="33dead91-081c-4bfe-8bba-5eaf108f3a6e" providerId="ADAL" clId="{3FD58C6D-7B30-4A52-AEFA-5270F7EFF9A5}" dt="2022-06-27T22:32:44.019" v="3348" actId="478"/>
          <ac:grpSpMkLst>
            <pc:docMk/>
            <pc:sldMk cId="1640327225" sldId="310"/>
            <ac:grpSpMk id="42" creationId="{FE81028D-68CC-444A-9F47-A550C877FECC}"/>
          </ac:grpSpMkLst>
        </pc:grpChg>
        <pc:picChg chg="add mod modCrop">
          <ac:chgData name="Andrew Fisher" userId="33dead91-081c-4bfe-8bba-5eaf108f3a6e" providerId="ADAL" clId="{3FD58C6D-7B30-4A52-AEFA-5270F7EFF9A5}" dt="2022-06-27T22:33:45.273" v="3366" actId="164"/>
          <ac:picMkLst>
            <pc:docMk/>
            <pc:sldMk cId="1640327225" sldId="310"/>
            <ac:picMk id="21" creationId="{1672B488-39DD-490D-92A6-C7CC2A9C8984}"/>
          </ac:picMkLst>
        </pc:picChg>
        <pc:picChg chg="add del mod topLvl modCrop">
          <ac:chgData name="Andrew Fisher" userId="33dead91-081c-4bfe-8bba-5eaf108f3a6e" providerId="ADAL" clId="{3FD58C6D-7B30-4A52-AEFA-5270F7EFF9A5}" dt="2022-06-27T22:32:44.019" v="3348" actId="478"/>
          <ac:picMkLst>
            <pc:docMk/>
            <pc:sldMk cId="1640327225" sldId="310"/>
            <ac:picMk id="40" creationId="{1E70A1EC-4D88-4265-886A-3D4A5B2992FD}"/>
          </ac:picMkLst>
        </pc:picChg>
        <pc:cxnChg chg="add">
          <ac:chgData name="Andrew Fisher" userId="33dead91-081c-4bfe-8bba-5eaf108f3a6e" providerId="ADAL" clId="{3FD58C6D-7B30-4A52-AEFA-5270F7EFF9A5}" dt="2022-06-24T21:38:37.923" v="134" actId="11529"/>
          <ac:cxnSpMkLst>
            <pc:docMk/>
            <pc:sldMk cId="1640327225" sldId="310"/>
            <ac:cxnSpMk id="12" creationId="{E16E0641-90AA-4813-BFCF-5CED64B4ACD1}"/>
          </ac:cxnSpMkLst>
        </pc:cxnChg>
        <pc:cxnChg chg="add">
          <ac:chgData name="Andrew Fisher" userId="33dead91-081c-4bfe-8bba-5eaf108f3a6e" providerId="ADAL" clId="{3FD58C6D-7B30-4A52-AEFA-5270F7EFF9A5}" dt="2022-06-24T21:38:44.947" v="135" actId="11529"/>
          <ac:cxnSpMkLst>
            <pc:docMk/>
            <pc:sldMk cId="1640327225" sldId="310"/>
            <ac:cxnSpMk id="14" creationId="{878CAB85-080B-49BF-8CBF-A2DC37ABD585}"/>
          </ac:cxnSpMkLst>
        </pc:cxnChg>
        <pc:cxnChg chg="add del mod">
          <ac:chgData name="Andrew Fisher" userId="33dead91-081c-4bfe-8bba-5eaf108f3a6e" providerId="ADAL" clId="{3FD58C6D-7B30-4A52-AEFA-5270F7EFF9A5}" dt="2022-06-24T21:40:23.183" v="234" actId="11529"/>
          <ac:cxnSpMkLst>
            <pc:docMk/>
            <pc:sldMk cId="1640327225" sldId="310"/>
            <ac:cxnSpMk id="18" creationId="{23064F68-D544-4851-88A1-1DC4275EE126}"/>
          </ac:cxnSpMkLst>
        </pc:cxnChg>
        <pc:cxnChg chg="add del mod">
          <ac:chgData name="Andrew Fisher" userId="33dead91-081c-4bfe-8bba-5eaf108f3a6e" providerId="ADAL" clId="{3FD58C6D-7B30-4A52-AEFA-5270F7EFF9A5}" dt="2022-06-24T21:40:44.083" v="236" actId="11529"/>
          <ac:cxnSpMkLst>
            <pc:docMk/>
            <pc:sldMk cId="1640327225" sldId="310"/>
            <ac:cxnSpMk id="21" creationId="{D4DA7897-9A79-46F5-B103-A8A5299B05A3}"/>
          </ac:cxnSpMkLst>
        </pc:cxnChg>
        <pc:cxnChg chg="add del mod">
          <ac:chgData name="Andrew Fisher" userId="33dead91-081c-4bfe-8bba-5eaf108f3a6e" providerId="ADAL" clId="{3FD58C6D-7B30-4A52-AEFA-5270F7EFF9A5}" dt="2022-06-24T21:44:06.761" v="339" actId="11529"/>
          <ac:cxnSpMkLst>
            <pc:docMk/>
            <pc:sldMk cId="1640327225" sldId="310"/>
            <ac:cxnSpMk id="27" creationId="{BB3BF9B2-2B33-4321-B999-503067F342AC}"/>
          </ac:cxnSpMkLst>
        </pc:cxnChg>
        <pc:cxnChg chg="add mod">
          <ac:chgData name="Andrew Fisher" userId="33dead91-081c-4bfe-8bba-5eaf108f3a6e" providerId="ADAL" clId="{3FD58C6D-7B30-4A52-AEFA-5270F7EFF9A5}" dt="2022-06-24T21:45:16.538" v="353" actId="1036"/>
          <ac:cxnSpMkLst>
            <pc:docMk/>
            <pc:sldMk cId="1640327225" sldId="310"/>
            <ac:cxnSpMk id="29" creationId="{3D0C96CC-8529-414A-96CB-7E597D31898C}"/>
          </ac:cxnSpMkLst>
        </pc:cxnChg>
      </pc:sldChg>
      <pc:sldChg chg="addSp delSp modSp new mod modAnim">
        <pc:chgData name="Andrew Fisher" userId="33dead91-081c-4bfe-8bba-5eaf108f3a6e" providerId="ADAL" clId="{3FD58C6D-7B30-4A52-AEFA-5270F7EFF9A5}" dt="2022-06-27T18:32:19.560" v="3333" actId="1076"/>
        <pc:sldMkLst>
          <pc:docMk/>
          <pc:sldMk cId="717411108" sldId="311"/>
        </pc:sldMkLst>
        <pc:spChg chg="mod">
          <ac:chgData name="Andrew Fisher" userId="33dead91-081c-4bfe-8bba-5eaf108f3a6e" providerId="ADAL" clId="{3FD58C6D-7B30-4A52-AEFA-5270F7EFF9A5}" dt="2022-06-24T21:51:59.184" v="447" actId="1076"/>
          <ac:spMkLst>
            <pc:docMk/>
            <pc:sldMk cId="717411108" sldId="311"/>
            <ac:spMk id="2" creationId="{41F2D582-35A5-455D-9502-2201DB6002C5}"/>
          </ac:spMkLst>
        </pc:spChg>
        <pc:spChg chg="del">
          <ac:chgData name="Andrew Fisher" userId="33dead91-081c-4bfe-8bba-5eaf108f3a6e" providerId="ADAL" clId="{3FD58C6D-7B30-4A52-AEFA-5270F7EFF9A5}" dt="2022-06-24T21:48:11.305" v="385" actId="478"/>
          <ac:spMkLst>
            <pc:docMk/>
            <pc:sldMk cId="717411108" sldId="311"/>
            <ac:spMk id="3" creationId="{4D8DBF5D-FA2A-4A81-A1CF-900F32762094}"/>
          </ac:spMkLst>
        </pc:spChg>
        <pc:spChg chg="add mod">
          <ac:chgData name="Andrew Fisher" userId="33dead91-081c-4bfe-8bba-5eaf108f3a6e" providerId="ADAL" clId="{3FD58C6D-7B30-4A52-AEFA-5270F7EFF9A5}" dt="2022-06-27T18:24:37.111" v="3324" actId="14100"/>
          <ac:spMkLst>
            <pc:docMk/>
            <pc:sldMk cId="717411108" sldId="311"/>
            <ac:spMk id="6" creationId="{8EE6443F-618C-4CDE-80A7-EB6792C35BB1}"/>
          </ac:spMkLst>
        </pc:spChg>
        <pc:spChg chg="add mod">
          <ac:chgData name="Andrew Fisher" userId="33dead91-081c-4bfe-8bba-5eaf108f3a6e" providerId="ADAL" clId="{3FD58C6D-7B30-4A52-AEFA-5270F7EFF9A5}" dt="2022-06-27T18:24:35.397" v="3323" actId="1076"/>
          <ac:spMkLst>
            <pc:docMk/>
            <pc:sldMk cId="717411108" sldId="311"/>
            <ac:spMk id="7" creationId="{17C93062-C15A-4C99-A36B-B0805AB70DE3}"/>
          </ac:spMkLst>
        </pc:spChg>
        <pc:spChg chg="add mod">
          <ac:chgData name="Andrew Fisher" userId="33dead91-081c-4bfe-8bba-5eaf108f3a6e" providerId="ADAL" clId="{3FD58C6D-7B30-4A52-AEFA-5270F7EFF9A5}" dt="2022-06-24T21:50:59.257" v="439" actId="20577"/>
          <ac:spMkLst>
            <pc:docMk/>
            <pc:sldMk cId="717411108" sldId="311"/>
            <ac:spMk id="8" creationId="{CDA4C8AA-D3EF-4AB2-84B0-10462C55D007}"/>
          </ac:spMkLst>
        </pc:spChg>
        <pc:picChg chg="add mod">
          <ac:chgData name="Andrew Fisher" userId="33dead91-081c-4bfe-8bba-5eaf108f3a6e" providerId="ADAL" clId="{3FD58C6D-7B30-4A52-AEFA-5270F7EFF9A5}" dt="2022-06-27T18:24:44.908" v="3329" actId="1076"/>
          <ac:picMkLst>
            <pc:docMk/>
            <pc:sldMk cId="717411108" sldId="311"/>
            <ac:picMk id="9" creationId="{07B1A82F-5BBB-4564-A1E0-0CD16E4A9AF1}"/>
          </ac:picMkLst>
        </pc:picChg>
        <pc:picChg chg="add mod">
          <ac:chgData name="Andrew Fisher" userId="33dead91-081c-4bfe-8bba-5eaf108f3a6e" providerId="ADAL" clId="{3FD58C6D-7B30-4A52-AEFA-5270F7EFF9A5}" dt="2022-06-27T18:32:19.560" v="3333" actId="1076"/>
          <ac:picMkLst>
            <pc:docMk/>
            <pc:sldMk cId="717411108" sldId="311"/>
            <ac:picMk id="11" creationId="{0146BD11-E1F3-426A-AFF1-742B1787F92D}"/>
          </ac:picMkLst>
        </pc:picChg>
      </pc:sldChg>
      <pc:sldChg chg="addSp delSp modSp new mod modAnim modNotesTx">
        <pc:chgData name="Andrew Fisher" userId="33dead91-081c-4bfe-8bba-5eaf108f3a6e" providerId="ADAL" clId="{3FD58C6D-7B30-4A52-AEFA-5270F7EFF9A5}" dt="2022-06-27T17:18:57.358" v="1139" actId="1076"/>
        <pc:sldMkLst>
          <pc:docMk/>
          <pc:sldMk cId="3826356112" sldId="312"/>
        </pc:sldMkLst>
        <pc:spChg chg="del">
          <ac:chgData name="Andrew Fisher" userId="33dead91-081c-4bfe-8bba-5eaf108f3a6e" providerId="ADAL" clId="{3FD58C6D-7B30-4A52-AEFA-5270F7EFF9A5}" dt="2022-06-24T21:55:25.589" v="449" actId="478"/>
          <ac:spMkLst>
            <pc:docMk/>
            <pc:sldMk cId="3826356112" sldId="312"/>
            <ac:spMk id="2" creationId="{CD7A5919-6B90-4939-9BF2-AB3634242246}"/>
          </ac:spMkLst>
        </pc:spChg>
        <pc:spChg chg="del">
          <ac:chgData name="Andrew Fisher" userId="33dead91-081c-4bfe-8bba-5eaf108f3a6e" providerId="ADAL" clId="{3FD58C6D-7B30-4A52-AEFA-5270F7EFF9A5}" dt="2022-06-24T21:55:28.132" v="450" actId="478"/>
          <ac:spMkLst>
            <pc:docMk/>
            <pc:sldMk cId="3826356112" sldId="312"/>
            <ac:spMk id="3" creationId="{10ABE1B9-ABC0-4FE2-9D1E-C652F4DBEE62}"/>
          </ac:spMkLst>
        </pc:spChg>
        <pc:spChg chg="add mod">
          <ac:chgData name="Andrew Fisher" userId="33dead91-081c-4bfe-8bba-5eaf108f3a6e" providerId="ADAL" clId="{3FD58C6D-7B30-4A52-AEFA-5270F7EFF9A5}" dt="2022-06-27T16:52:27.884" v="506" actId="20577"/>
          <ac:spMkLst>
            <pc:docMk/>
            <pc:sldMk cId="3826356112" sldId="312"/>
            <ac:spMk id="6" creationId="{9593B19D-D380-4569-A8F7-F128548EA386}"/>
          </ac:spMkLst>
        </pc:spChg>
        <pc:spChg chg="add mod">
          <ac:chgData name="Andrew Fisher" userId="33dead91-081c-4bfe-8bba-5eaf108f3a6e" providerId="ADAL" clId="{3FD58C6D-7B30-4A52-AEFA-5270F7EFF9A5}" dt="2022-06-27T17:12:14.608" v="1069" actId="1076"/>
          <ac:spMkLst>
            <pc:docMk/>
            <pc:sldMk cId="3826356112" sldId="312"/>
            <ac:spMk id="7" creationId="{21E9FA0B-0DCA-460F-A332-4D7B9E22F94E}"/>
          </ac:spMkLst>
        </pc:spChg>
        <pc:spChg chg="add del mod">
          <ac:chgData name="Andrew Fisher" userId="33dead91-081c-4bfe-8bba-5eaf108f3a6e" providerId="ADAL" clId="{3FD58C6D-7B30-4A52-AEFA-5270F7EFF9A5}" dt="2022-06-27T17:12:42.705" v="1073" actId="478"/>
          <ac:spMkLst>
            <pc:docMk/>
            <pc:sldMk cId="3826356112" sldId="312"/>
            <ac:spMk id="11" creationId="{9F2E249A-9E0B-4D0E-878D-2252DCAE5C95}"/>
          </ac:spMkLst>
        </pc:spChg>
        <pc:spChg chg="add del mod">
          <ac:chgData name="Andrew Fisher" userId="33dead91-081c-4bfe-8bba-5eaf108f3a6e" providerId="ADAL" clId="{3FD58C6D-7B30-4A52-AEFA-5270F7EFF9A5}" dt="2022-06-27T17:12:42.705" v="1073" actId="478"/>
          <ac:spMkLst>
            <pc:docMk/>
            <pc:sldMk cId="3826356112" sldId="312"/>
            <ac:spMk id="12" creationId="{127CBE4C-1FE2-432E-9749-7FB5A0CE1CE2}"/>
          </ac:spMkLst>
        </pc:spChg>
        <pc:spChg chg="add del mod">
          <ac:chgData name="Andrew Fisher" userId="33dead91-081c-4bfe-8bba-5eaf108f3a6e" providerId="ADAL" clId="{3FD58C6D-7B30-4A52-AEFA-5270F7EFF9A5}" dt="2022-06-27T16:57:00.244" v="642" actId="478"/>
          <ac:spMkLst>
            <pc:docMk/>
            <pc:sldMk cId="3826356112" sldId="312"/>
            <ac:spMk id="13" creationId="{E9CB63D7-31F3-4AFD-8272-85966C4545A9}"/>
          </ac:spMkLst>
        </pc:spChg>
        <pc:spChg chg="add del mod">
          <ac:chgData name="Andrew Fisher" userId="33dead91-081c-4bfe-8bba-5eaf108f3a6e" providerId="ADAL" clId="{3FD58C6D-7B30-4A52-AEFA-5270F7EFF9A5}" dt="2022-06-27T16:57:00.244" v="642" actId="478"/>
          <ac:spMkLst>
            <pc:docMk/>
            <pc:sldMk cId="3826356112" sldId="312"/>
            <ac:spMk id="14" creationId="{CCD687EC-45B2-405B-B549-92A367C86157}"/>
          </ac:spMkLst>
        </pc:spChg>
        <pc:spChg chg="add del mod">
          <ac:chgData name="Andrew Fisher" userId="33dead91-081c-4bfe-8bba-5eaf108f3a6e" providerId="ADAL" clId="{3FD58C6D-7B30-4A52-AEFA-5270F7EFF9A5}" dt="2022-06-27T16:56:58.885" v="641" actId="478"/>
          <ac:spMkLst>
            <pc:docMk/>
            <pc:sldMk cId="3826356112" sldId="312"/>
            <ac:spMk id="15" creationId="{58812CFF-5449-44F9-A88E-2CE5740BF7DB}"/>
          </ac:spMkLst>
        </pc:spChg>
        <pc:spChg chg="add del mod">
          <ac:chgData name="Andrew Fisher" userId="33dead91-081c-4bfe-8bba-5eaf108f3a6e" providerId="ADAL" clId="{3FD58C6D-7B30-4A52-AEFA-5270F7EFF9A5}" dt="2022-06-27T16:56:58.885" v="641" actId="478"/>
          <ac:spMkLst>
            <pc:docMk/>
            <pc:sldMk cId="3826356112" sldId="312"/>
            <ac:spMk id="16" creationId="{8060D12E-2F59-49AA-BAC4-3FF27E303631}"/>
          </ac:spMkLst>
        </pc:spChg>
        <pc:spChg chg="add del mod">
          <ac:chgData name="Andrew Fisher" userId="33dead91-081c-4bfe-8bba-5eaf108f3a6e" providerId="ADAL" clId="{3FD58C6D-7B30-4A52-AEFA-5270F7EFF9A5}" dt="2022-06-27T17:12:42.705" v="1073" actId="478"/>
          <ac:spMkLst>
            <pc:docMk/>
            <pc:sldMk cId="3826356112" sldId="312"/>
            <ac:spMk id="36" creationId="{26D072D5-036E-43C1-B04B-0B02C2083722}"/>
          </ac:spMkLst>
        </pc:spChg>
        <pc:spChg chg="add del mod">
          <ac:chgData name="Andrew Fisher" userId="33dead91-081c-4bfe-8bba-5eaf108f3a6e" providerId="ADAL" clId="{3FD58C6D-7B30-4A52-AEFA-5270F7EFF9A5}" dt="2022-06-27T17:12:42.705" v="1073" actId="478"/>
          <ac:spMkLst>
            <pc:docMk/>
            <pc:sldMk cId="3826356112" sldId="312"/>
            <ac:spMk id="37" creationId="{9ACF9CAB-9307-4F4F-8738-287D4E446957}"/>
          </ac:spMkLst>
        </pc:spChg>
        <pc:spChg chg="add del mod">
          <ac:chgData name="Andrew Fisher" userId="33dead91-081c-4bfe-8bba-5eaf108f3a6e" providerId="ADAL" clId="{3FD58C6D-7B30-4A52-AEFA-5270F7EFF9A5}" dt="2022-06-27T17:12:42.705" v="1073" actId="478"/>
          <ac:spMkLst>
            <pc:docMk/>
            <pc:sldMk cId="3826356112" sldId="312"/>
            <ac:spMk id="38" creationId="{BA12573F-5789-40A4-AB8E-1A55F22BCC59}"/>
          </ac:spMkLst>
        </pc:spChg>
        <pc:spChg chg="add del mod">
          <ac:chgData name="Andrew Fisher" userId="33dead91-081c-4bfe-8bba-5eaf108f3a6e" providerId="ADAL" clId="{3FD58C6D-7B30-4A52-AEFA-5270F7EFF9A5}" dt="2022-06-27T17:12:42.705" v="1073" actId="478"/>
          <ac:spMkLst>
            <pc:docMk/>
            <pc:sldMk cId="3826356112" sldId="312"/>
            <ac:spMk id="39" creationId="{EA4C1C37-D9DF-48A7-BCF5-0D18DCFDAF4F}"/>
          </ac:spMkLst>
        </pc:spChg>
        <pc:spChg chg="add del mod">
          <ac:chgData name="Andrew Fisher" userId="33dead91-081c-4bfe-8bba-5eaf108f3a6e" providerId="ADAL" clId="{3FD58C6D-7B30-4A52-AEFA-5270F7EFF9A5}" dt="2022-06-27T17:12:42.705" v="1073" actId="478"/>
          <ac:spMkLst>
            <pc:docMk/>
            <pc:sldMk cId="3826356112" sldId="312"/>
            <ac:spMk id="44" creationId="{ADDF0783-111F-497F-8EC3-C9D2EBD8CE5B}"/>
          </ac:spMkLst>
        </pc:spChg>
        <pc:spChg chg="add del mod">
          <ac:chgData name="Andrew Fisher" userId="33dead91-081c-4bfe-8bba-5eaf108f3a6e" providerId="ADAL" clId="{3FD58C6D-7B30-4A52-AEFA-5270F7EFF9A5}" dt="2022-06-27T17:12:42.705" v="1073" actId="478"/>
          <ac:spMkLst>
            <pc:docMk/>
            <pc:sldMk cId="3826356112" sldId="312"/>
            <ac:spMk id="45" creationId="{7A4A898F-B27D-4722-B692-23405DADE936}"/>
          </ac:spMkLst>
        </pc:spChg>
        <pc:spChg chg="add del mod">
          <ac:chgData name="Andrew Fisher" userId="33dead91-081c-4bfe-8bba-5eaf108f3a6e" providerId="ADAL" clId="{3FD58C6D-7B30-4A52-AEFA-5270F7EFF9A5}" dt="2022-06-27T17:12:42.705" v="1073" actId="478"/>
          <ac:spMkLst>
            <pc:docMk/>
            <pc:sldMk cId="3826356112" sldId="312"/>
            <ac:spMk id="46" creationId="{1C11BA01-5A5C-451A-A861-72AFA807D94C}"/>
          </ac:spMkLst>
        </pc:spChg>
        <pc:spChg chg="add del mod">
          <ac:chgData name="Andrew Fisher" userId="33dead91-081c-4bfe-8bba-5eaf108f3a6e" providerId="ADAL" clId="{3FD58C6D-7B30-4A52-AEFA-5270F7EFF9A5}" dt="2022-06-27T17:12:42.705" v="1073" actId="478"/>
          <ac:spMkLst>
            <pc:docMk/>
            <pc:sldMk cId="3826356112" sldId="312"/>
            <ac:spMk id="53" creationId="{8DA4F4B3-1D90-4104-9DF0-83F98BDF2C3F}"/>
          </ac:spMkLst>
        </pc:spChg>
        <pc:spChg chg="add del mod">
          <ac:chgData name="Andrew Fisher" userId="33dead91-081c-4bfe-8bba-5eaf108f3a6e" providerId="ADAL" clId="{3FD58C6D-7B30-4A52-AEFA-5270F7EFF9A5}" dt="2022-06-27T17:12:42.705" v="1073" actId="478"/>
          <ac:spMkLst>
            <pc:docMk/>
            <pc:sldMk cId="3826356112" sldId="312"/>
            <ac:spMk id="54" creationId="{A043F839-6BD8-4CF7-9D03-DF75E51534BF}"/>
          </ac:spMkLst>
        </pc:spChg>
        <pc:spChg chg="add del mod">
          <ac:chgData name="Andrew Fisher" userId="33dead91-081c-4bfe-8bba-5eaf108f3a6e" providerId="ADAL" clId="{3FD58C6D-7B30-4A52-AEFA-5270F7EFF9A5}" dt="2022-06-27T17:12:42.705" v="1073" actId="478"/>
          <ac:spMkLst>
            <pc:docMk/>
            <pc:sldMk cId="3826356112" sldId="312"/>
            <ac:spMk id="55" creationId="{858280D5-46BC-4544-98BF-1B9F2A9A0491}"/>
          </ac:spMkLst>
        </pc:spChg>
        <pc:spChg chg="add mod">
          <ac:chgData name="Andrew Fisher" userId="33dead91-081c-4bfe-8bba-5eaf108f3a6e" providerId="ADAL" clId="{3FD58C6D-7B30-4A52-AEFA-5270F7EFF9A5}" dt="2022-06-27T17:18:57.358" v="1139" actId="1076"/>
          <ac:spMkLst>
            <pc:docMk/>
            <pc:sldMk cId="3826356112" sldId="312"/>
            <ac:spMk id="63" creationId="{70D42470-F59F-4009-9A28-1EDE24BD6C89}"/>
          </ac:spMkLst>
        </pc:spChg>
        <pc:spChg chg="add mod">
          <ac:chgData name="Andrew Fisher" userId="33dead91-081c-4bfe-8bba-5eaf108f3a6e" providerId="ADAL" clId="{3FD58C6D-7B30-4A52-AEFA-5270F7EFF9A5}" dt="2022-06-27T17:17:26.682" v="1129" actId="164"/>
          <ac:spMkLst>
            <pc:docMk/>
            <pc:sldMk cId="3826356112" sldId="312"/>
            <ac:spMk id="69" creationId="{07D320C5-83BC-412D-BC87-EA48BA9A8E2A}"/>
          </ac:spMkLst>
        </pc:spChg>
        <pc:spChg chg="add mod">
          <ac:chgData name="Andrew Fisher" userId="33dead91-081c-4bfe-8bba-5eaf108f3a6e" providerId="ADAL" clId="{3FD58C6D-7B30-4A52-AEFA-5270F7EFF9A5}" dt="2022-06-27T17:17:51.917" v="1133" actId="164"/>
          <ac:spMkLst>
            <pc:docMk/>
            <pc:sldMk cId="3826356112" sldId="312"/>
            <ac:spMk id="71" creationId="{3C4DE666-7DB6-401C-8BD8-3E1DF0C73875}"/>
          </ac:spMkLst>
        </pc:spChg>
        <pc:spChg chg="add mod">
          <ac:chgData name="Andrew Fisher" userId="33dead91-081c-4bfe-8bba-5eaf108f3a6e" providerId="ADAL" clId="{3FD58C6D-7B30-4A52-AEFA-5270F7EFF9A5}" dt="2022-06-27T17:17:51.917" v="1133" actId="164"/>
          <ac:spMkLst>
            <pc:docMk/>
            <pc:sldMk cId="3826356112" sldId="312"/>
            <ac:spMk id="72" creationId="{DF59DA18-9B8E-4C0F-A57F-3EF2C61BD818}"/>
          </ac:spMkLst>
        </pc:spChg>
        <pc:spChg chg="add mod">
          <ac:chgData name="Andrew Fisher" userId="33dead91-081c-4bfe-8bba-5eaf108f3a6e" providerId="ADAL" clId="{3FD58C6D-7B30-4A52-AEFA-5270F7EFF9A5}" dt="2022-06-27T17:17:51.917" v="1133" actId="164"/>
          <ac:spMkLst>
            <pc:docMk/>
            <pc:sldMk cId="3826356112" sldId="312"/>
            <ac:spMk id="73" creationId="{9C4B2E4C-4260-4869-AF5D-F4104B39083B}"/>
          </ac:spMkLst>
        </pc:spChg>
        <pc:spChg chg="add mod">
          <ac:chgData name="Andrew Fisher" userId="33dead91-081c-4bfe-8bba-5eaf108f3a6e" providerId="ADAL" clId="{3FD58C6D-7B30-4A52-AEFA-5270F7EFF9A5}" dt="2022-06-27T17:17:51.917" v="1133" actId="164"/>
          <ac:spMkLst>
            <pc:docMk/>
            <pc:sldMk cId="3826356112" sldId="312"/>
            <ac:spMk id="74" creationId="{67C0CB94-A71E-43EA-A3BA-9462A5E687A4}"/>
          </ac:spMkLst>
        </pc:spChg>
        <pc:spChg chg="add del">
          <ac:chgData name="Andrew Fisher" userId="33dead91-081c-4bfe-8bba-5eaf108f3a6e" providerId="ADAL" clId="{3FD58C6D-7B30-4A52-AEFA-5270F7EFF9A5}" dt="2022-06-27T17:13:16.603" v="1075" actId="11529"/>
          <ac:spMkLst>
            <pc:docMk/>
            <pc:sldMk cId="3826356112" sldId="312"/>
            <ac:spMk id="1024" creationId="{2C918A5A-5AF6-406E-9317-53EFC8E26531}"/>
          </ac:spMkLst>
        </pc:spChg>
        <pc:spChg chg="add del">
          <ac:chgData name="Andrew Fisher" userId="33dead91-081c-4bfe-8bba-5eaf108f3a6e" providerId="ADAL" clId="{3FD58C6D-7B30-4A52-AEFA-5270F7EFF9A5}" dt="2022-06-27T17:13:37.010" v="1077" actId="11529"/>
          <ac:spMkLst>
            <pc:docMk/>
            <pc:sldMk cId="3826356112" sldId="312"/>
            <ac:spMk id="1025" creationId="{635C52B6-BDBC-4D92-A6A1-DA58E44A93C5}"/>
          </ac:spMkLst>
        </pc:spChg>
        <pc:spChg chg="add mod">
          <ac:chgData name="Andrew Fisher" userId="33dead91-081c-4bfe-8bba-5eaf108f3a6e" providerId="ADAL" clId="{3FD58C6D-7B30-4A52-AEFA-5270F7EFF9A5}" dt="2022-06-27T17:17:26.682" v="1129" actId="164"/>
          <ac:spMkLst>
            <pc:docMk/>
            <pc:sldMk cId="3826356112" sldId="312"/>
            <ac:spMk id="1027" creationId="{0B98186D-07CC-4511-87DB-6274DD8C08E1}"/>
          </ac:spMkLst>
        </pc:spChg>
        <pc:spChg chg="add mod">
          <ac:chgData name="Andrew Fisher" userId="33dead91-081c-4bfe-8bba-5eaf108f3a6e" providerId="ADAL" clId="{3FD58C6D-7B30-4A52-AEFA-5270F7EFF9A5}" dt="2022-06-27T17:17:26.682" v="1129" actId="164"/>
          <ac:spMkLst>
            <pc:docMk/>
            <pc:sldMk cId="3826356112" sldId="312"/>
            <ac:spMk id="1028" creationId="{3E9412B5-D1F7-4EC1-BC67-4CB1D040A4ED}"/>
          </ac:spMkLst>
        </pc:spChg>
        <pc:spChg chg="add mod">
          <ac:chgData name="Andrew Fisher" userId="33dead91-081c-4bfe-8bba-5eaf108f3a6e" providerId="ADAL" clId="{3FD58C6D-7B30-4A52-AEFA-5270F7EFF9A5}" dt="2022-06-27T17:17:51.917" v="1133" actId="164"/>
          <ac:spMkLst>
            <pc:docMk/>
            <pc:sldMk cId="3826356112" sldId="312"/>
            <ac:spMk id="1029" creationId="{08756B71-1C5C-4FA1-9EB6-1E89EEFF46BC}"/>
          </ac:spMkLst>
        </pc:spChg>
        <pc:grpChg chg="add mod">
          <ac:chgData name="Andrew Fisher" userId="33dead91-081c-4bfe-8bba-5eaf108f3a6e" providerId="ADAL" clId="{3FD58C6D-7B30-4A52-AEFA-5270F7EFF9A5}" dt="2022-06-27T17:17:35.699" v="1131" actId="1076"/>
          <ac:grpSpMkLst>
            <pc:docMk/>
            <pc:sldMk cId="3826356112" sldId="312"/>
            <ac:grpSpMk id="1036" creationId="{2342EBAF-D6EB-4E18-B317-64AD967E2967}"/>
          </ac:grpSpMkLst>
        </pc:grpChg>
        <pc:grpChg chg="add mod">
          <ac:chgData name="Andrew Fisher" userId="33dead91-081c-4bfe-8bba-5eaf108f3a6e" providerId="ADAL" clId="{3FD58C6D-7B30-4A52-AEFA-5270F7EFF9A5}" dt="2022-06-27T17:17:51.917" v="1133" actId="164"/>
          <ac:grpSpMkLst>
            <pc:docMk/>
            <pc:sldMk cId="3826356112" sldId="312"/>
            <ac:grpSpMk id="1037" creationId="{C6F9A40F-537D-4BD4-87EF-BF831624146E}"/>
          </ac:grpSpMkLst>
        </pc:grpChg>
        <pc:grpChg chg="add mod">
          <ac:chgData name="Andrew Fisher" userId="33dead91-081c-4bfe-8bba-5eaf108f3a6e" providerId="ADAL" clId="{3FD58C6D-7B30-4A52-AEFA-5270F7EFF9A5}" dt="2022-06-27T17:18:06.551" v="1135" actId="164"/>
          <ac:grpSpMkLst>
            <pc:docMk/>
            <pc:sldMk cId="3826356112" sldId="312"/>
            <ac:grpSpMk id="1038" creationId="{92BDD474-D81F-4762-B672-14FC1D3C4EBC}"/>
          </ac:grpSpMkLst>
        </pc:grpChg>
        <pc:picChg chg="add mod">
          <ac:chgData name="Andrew Fisher" userId="33dead91-081c-4bfe-8bba-5eaf108f3a6e" providerId="ADAL" clId="{3FD58C6D-7B30-4A52-AEFA-5270F7EFF9A5}" dt="2022-06-27T17:17:17.391" v="1128" actId="1076"/>
          <ac:picMkLst>
            <pc:docMk/>
            <pc:sldMk cId="3826356112" sldId="312"/>
            <ac:picMk id="1026" creationId="{53069FEE-1DC2-4A6B-A808-DAEC0352DE98}"/>
          </ac:picMkLst>
        </pc:picChg>
        <pc:cxnChg chg="add del mod">
          <ac:chgData name="Andrew Fisher" userId="33dead91-081c-4bfe-8bba-5eaf108f3a6e" providerId="ADAL" clId="{3FD58C6D-7B30-4A52-AEFA-5270F7EFF9A5}" dt="2022-06-27T17:12:42.705" v="1073" actId="478"/>
          <ac:cxnSpMkLst>
            <pc:docMk/>
            <pc:sldMk cId="3826356112" sldId="312"/>
            <ac:cxnSpMk id="3" creationId="{8D6C25CB-CB7D-428A-8C54-87A9E5EC16EB}"/>
          </ac:cxnSpMkLst>
        </pc:cxnChg>
        <pc:cxnChg chg="add del mod">
          <ac:chgData name="Andrew Fisher" userId="33dead91-081c-4bfe-8bba-5eaf108f3a6e" providerId="ADAL" clId="{3FD58C6D-7B30-4A52-AEFA-5270F7EFF9A5}" dt="2022-06-27T16:57:10.916" v="646" actId="478"/>
          <ac:cxnSpMkLst>
            <pc:docMk/>
            <pc:sldMk cId="3826356112" sldId="312"/>
            <ac:cxnSpMk id="10" creationId="{AF4D2FFE-72CD-4478-8383-6BBD4B74C740}"/>
          </ac:cxnSpMkLst>
        </pc:cxnChg>
        <pc:cxnChg chg="add del mod">
          <ac:chgData name="Andrew Fisher" userId="33dead91-081c-4bfe-8bba-5eaf108f3a6e" providerId="ADAL" clId="{3FD58C6D-7B30-4A52-AEFA-5270F7EFF9A5}" dt="2022-06-27T16:57:05.076" v="643" actId="478"/>
          <ac:cxnSpMkLst>
            <pc:docMk/>
            <pc:sldMk cId="3826356112" sldId="312"/>
            <ac:cxnSpMk id="18" creationId="{616DE7F8-F559-47FB-A36A-F12C329F2692}"/>
          </ac:cxnSpMkLst>
        </pc:cxnChg>
        <pc:cxnChg chg="add del mod">
          <ac:chgData name="Andrew Fisher" userId="33dead91-081c-4bfe-8bba-5eaf108f3a6e" providerId="ADAL" clId="{3FD58C6D-7B30-4A52-AEFA-5270F7EFF9A5}" dt="2022-06-27T16:57:00.244" v="642" actId="478"/>
          <ac:cxnSpMkLst>
            <pc:docMk/>
            <pc:sldMk cId="3826356112" sldId="312"/>
            <ac:cxnSpMk id="20" creationId="{7B00F9AE-4F0E-4437-A9E0-314CA3839A6E}"/>
          </ac:cxnSpMkLst>
        </pc:cxnChg>
        <pc:cxnChg chg="add del mod">
          <ac:chgData name="Andrew Fisher" userId="33dead91-081c-4bfe-8bba-5eaf108f3a6e" providerId="ADAL" clId="{3FD58C6D-7B30-4A52-AEFA-5270F7EFF9A5}" dt="2022-06-27T16:56:56.668" v="640" actId="478"/>
          <ac:cxnSpMkLst>
            <pc:docMk/>
            <pc:sldMk cId="3826356112" sldId="312"/>
            <ac:cxnSpMk id="21" creationId="{990DF404-BEEC-4146-A27F-95EC68C3325F}"/>
          </ac:cxnSpMkLst>
        </pc:cxnChg>
        <pc:cxnChg chg="add del mod">
          <ac:chgData name="Andrew Fisher" userId="33dead91-081c-4bfe-8bba-5eaf108f3a6e" providerId="ADAL" clId="{3FD58C6D-7B30-4A52-AEFA-5270F7EFF9A5}" dt="2022-06-27T16:56:58.885" v="641" actId="478"/>
          <ac:cxnSpMkLst>
            <pc:docMk/>
            <pc:sldMk cId="3826356112" sldId="312"/>
            <ac:cxnSpMk id="23" creationId="{3B86E6CD-7588-46DC-9F29-8D7731AE9C55}"/>
          </ac:cxnSpMkLst>
        </pc:cxnChg>
        <pc:cxnChg chg="add del mod">
          <ac:chgData name="Andrew Fisher" userId="33dead91-081c-4bfe-8bba-5eaf108f3a6e" providerId="ADAL" clId="{3FD58C6D-7B30-4A52-AEFA-5270F7EFF9A5}" dt="2022-06-27T17:12:42.705" v="1073" actId="478"/>
          <ac:cxnSpMkLst>
            <pc:docMk/>
            <pc:sldMk cId="3826356112" sldId="312"/>
            <ac:cxnSpMk id="33" creationId="{CFC5B680-BBCA-441E-9861-18119B87A95C}"/>
          </ac:cxnSpMkLst>
        </pc:cxnChg>
        <pc:cxnChg chg="add del mod">
          <ac:chgData name="Andrew Fisher" userId="33dead91-081c-4bfe-8bba-5eaf108f3a6e" providerId="ADAL" clId="{3FD58C6D-7B30-4A52-AEFA-5270F7EFF9A5}" dt="2022-06-27T17:12:42.705" v="1073" actId="478"/>
          <ac:cxnSpMkLst>
            <pc:docMk/>
            <pc:sldMk cId="3826356112" sldId="312"/>
            <ac:cxnSpMk id="35" creationId="{4DBF71B1-3F71-4E2C-A81E-0655BFC23A12}"/>
          </ac:cxnSpMkLst>
        </pc:cxnChg>
        <pc:cxnChg chg="add del mod">
          <ac:chgData name="Andrew Fisher" userId="33dead91-081c-4bfe-8bba-5eaf108f3a6e" providerId="ADAL" clId="{3FD58C6D-7B30-4A52-AEFA-5270F7EFF9A5}" dt="2022-06-27T17:12:42.705" v="1073" actId="478"/>
          <ac:cxnSpMkLst>
            <pc:docMk/>
            <pc:sldMk cId="3826356112" sldId="312"/>
            <ac:cxnSpMk id="41" creationId="{AA72A2F2-3624-4E7A-990F-F03A572E449C}"/>
          </ac:cxnSpMkLst>
        </pc:cxnChg>
        <pc:cxnChg chg="add del mod">
          <ac:chgData name="Andrew Fisher" userId="33dead91-081c-4bfe-8bba-5eaf108f3a6e" providerId="ADAL" clId="{3FD58C6D-7B30-4A52-AEFA-5270F7EFF9A5}" dt="2022-06-27T17:12:42.705" v="1073" actId="478"/>
          <ac:cxnSpMkLst>
            <pc:docMk/>
            <pc:sldMk cId="3826356112" sldId="312"/>
            <ac:cxnSpMk id="42" creationId="{E964899F-D381-4493-A646-7D5839138C57}"/>
          </ac:cxnSpMkLst>
        </pc:cxnChg>
        <pc:cxnChg chg="add del mod">
          <ac:chgData name="Andrew Fisher" userId="33dead91-081c-4bfe-8bba-5eaf108f3a6e" providerId="ADAL" clId="{3FD58C6D-7B30-4A52-AEFA-5270F7EFF9A5}" dt="2022-06-27T17:12:42.705" v="1073" actId="478"/>
          <ac:cxnSpMkLst>
            <pc:docMk/>
            <pc:sldMk cId="3826356112" sldId="312"/>
            <ac:cxnSpMk id="43" creationId="{D1282DBC-4D2B-45C5-9421-4FBD2D34F218}"/>
          </ac:cxnSpMkLst>
        </pc:cxnChg>
        <pc:cxnChg chg="add del mod">
          <ac:chgData name="Andrew Fisher" userId="33dead91-081c-4bfe-8bba-5eaf108f3a6e" providerId="ADAL" clId="{3FD58C6D-7B30-4A52-AEFA-5270F7EFF9A5}" dt="2022-06-27T17:00:10.865" v="683" actId="478"/>
          <ac:cxnSpMkLst>
            <pc:docMk/>
            <pc:sldMk cId="3826356112" sldId="312"/>
            <ac:cxnSpMk id="47" creationId="{F6D0DBE3-0BC8-4D1F-A3C4-B8D183528896}"/>
          </ac:cxnSpMkLst>
        </pc:cxnChg>
        <pc:cxnChg chg="add del mod">
          <ac:chgData name="Andrew Fisher" userId="33dead91-081c-4bfe-8bba-5eaf108f3a6e" providerId="ADAL" clId="{3FD58C6D-7B30-4A52-AEFA-5270F7EFF9A5}" dt="2022-06-27T17:00:10.865" v="683" actId="478"/>
          <ac:cxnSpMkLst>
            <pc:docMk/>
            <pc:sldMk cId="3826356112" sldId="312"/>
            <ac:cxnSpMk id="48" creationId="{4B427677-04C7-4BF1-894E-C064738849BC}"/>
          </ac:cxnSpMkLst>
        </pc:cxnChg>
        <pc:cxnChg chg="add del mod">
          <ac:chgData name="Andrew Fisher" userId="33dead91-081c-4bfe-8bba-5eaf108f3a6e" providerId="ADAL" clId="{3FD58C6D-7B30-4A52-AEFA-5270F7EFF9A5}" dt="2022-06-27T17:00:10.865" v="683" actId="478"/>
          <ac:cxnSpMkLst>
            <pc:docMk/>
            <pc:sldMk cId="3826356112" sldId="312"/>
            <ac:cxnSpMk id="49" creationId="{5E74A6AB-C4BD-4475-935A-0D8B0136D3FC}"/>
          </ac:cxnSpMkLst>
        </pc:cxnChg>
        <pc:cxnChg chg="add del mod">
          <ac:chgData name="Andrew Fisher" userId="33dead91-081c-4bfe-8bba-5eaf108f3a6e" providerId="ADAL" clId="{3FD58C6D-7B30-4A52-AEFA-5270F7EFF9A5}" dt="2022-06-27T17:12:42.705" v="1073" actId="478"/>
          <ac:cxnSpMkLst>
            <pc:docMk/>
            <pc:sldMk cId="3826356112" sldId="312"/>
            <ac:cxnSpMk id="57" creationId="{4D13C763-FF09-421B-A8B3-71F6685B4E8B}"/>
          </ac:cxnSpMkLst>
        </pc:cxnChg>
        <pc:cxnChg chg="add del mod">
          <ac:chgData name="Andrew Fisher" userId="33dead91-081c-4bfe-8bba-5eaf108f3a6e" providerId="ADAL" clId="{3FD58C6D-7B30-4A52-AEFA-5270F7EFF9A5}" dt="2022-06-27T17:12:42.705" v="1073" actId="478"/>
          <ac:cxnSpMkLst>
            <pc:docMk/>
            <pc:sldMk cId="3826356112" sldId="312"/>
            <ac:cxnSpMk id="58" creationId="{592D3437-E8A7-4657-9CBA-A5E21FD47146}"/>
          </ac:cxnSpMkLst>
        </pc:cxnChg>
        <pc:cxnChg chg="add del mod">
          <ac:chgData name="Andrew Fisher" userId="33dead91-081c-4bfe-8bba-5eaf108f3a6e" providerId="ADAL" clId="{3FD58C6D-7B30-4A52-AEFA-5270F7EFF9A5}" dt="2022-06-27T17:12:42.705" v="1073" actId="478"/>
          <ac:cxnSpMkLst>
            <pc:docMk/>
            <pc:sldMk cId="3826356112" sldId="312"/>
            <ac:cxnSpMk id="59" creationId="{456538E2-AD97-4101-960A-75CEDEB99579}"/>
          </ac:cxnSpMkLst>
        </pc:cxnChg>
        <pc:cxnChg chg="add del mod">
          <ac:chgData name="Andrew Fisher" userId="33dead91-081c-4bfe-8bba-5eaf108f3a6e" providerId="ADAL" clId="{3FD58C6D-7B30-4A52-AEFA-5270F7EFF9A5}" dt="2022-06-27T17:12:42.705" v="1073" actId="478"/>
          <ac:cxnSpMkLst>
            <pc:docMk/>
            <pc:sldMk cId="3826356112" sldId="312"/>
            <ac:cxnSpMk id="60" creationId="{22DAB806-31EF-43C0-9CD0-A79B4DD2A23D}"/>
          </ac:cxnSpMkLst>
        </pc:cxnChg>
        <pc:cxnChg chg="add del mod">
          <ac:chgData name="Andrew Fisher" userId="33dead91-081c-4bfe-8bba-5eaf108f3a6e" providerId="ADAL" clId="{3FD58C6D-7B30-4A52-AEFA-5270F7EFF9A5}" dt="2022-06-27T17:12:42.705" v="1073" actId="478"/>
          <ac:cxnSpMkLst>
            <pc:docMk/>
            <pc:sldMk cId="3826356112" sldId="312"/>
            <ac:cxnSpMk id="61" creationId="{2D655E64-5EC0-4176-8F28-C75280D444D4}"/>
          </ac:cxnSpMkLst>
        </pc:cxnChg>
        <pc:cxnChg chg="add del mod">
          <ac:chgData name="Andrew Fisher" userId="33dead91-081c-4bfe-8bba-5eaf108f3a6e" providerId="ADAL" clId="{3FD58C6D-7B30-4A52-AEFA-5270F7EFF9A5}" dt="2022-06-27T17:12:42.705" v="1073" actId="478"/>
          <ac:cxnSpMkLst>
            <pc:docMk/>
            <pc:sldMk cId="3826356112" sldId="312"/>
            <ac:cxnSpMk id="62" creationId="{665A9C85-7F86-4AF3-B9FF-13A6A53A681C}"/>
          </ac:cxnSpMkLst>
        </pc:cxnChg>
        <pc:cxnChg chg="add mod">
          <ac:chgData name="Andrew Fisher" userId="33dead91-081c-4bfe-8bba-5eaf108f3a6e" providerId="ADAL" clId="{3FD58C6D-7B30-4A52-AEFA-5270F7EFF9A5}" dt="2022-06-27T17:18:06.551" v="1135" actId="164"/>
          <ac:cxnSpMkLst>
            <pc:docMk/>
            <pc:sldMk cId="3826356112" sldId="312"/>
            <ac:cxnSpMk id="78" creationId="{B8E62779-6AE4-4811-B2D1-65ED843FFD3B}"/>
          </ac:cxnSpMkLst>
        </pc:cxnChg>
        <pc:cxnChg chg="add mod">
          <ac:chgData name="Andrew Fisher" userId="33dead91-081c-4bfe-8bba-5eaf108f3a6e" providerId="ADAL" clId="{3FD58C6D-7B30-4A52-AEFA-5270F7EFF9A5}" dt="2022-06-27T17:18:06.551" v="1135" actId="164"/>
          <ac:cxnSpMkLst>
            <pc:docMk/>
            <pc:sldMk cId="3826356112" sldId="312"/>
            <ac:cxnSpMk id="79" creationId="{CD977088-2782-4168-8385-E83B98E68C2A}"/>
          </ac:cxnSpMkLst>
        </pc:cxnChg>
        <pc:cxnChg chg="add mod">
          <ac:chgData name="Andrew Fisher" userId="33dead91-081c-4bfe-8bba-5eaf108f3a6e" providerId="ADAL" clId="{3FD58C6D-7B30-4A52-AEFA-5270F7EFF9A5}" dt="2022-06-27T17:18:06.551" v="1135" actId="164"/>
          <ac:cxnSpMkLst>
            <pc:docMk/>
            <pc:sldMk cId="3826356112" sldId="312"/>
            <ac:cxnSpMk id="83" creationId="{C7D526D5-035E-4A6A-B2E3-A637B901E811}"/>
          </ac:cxnSpMkLst>
        </pc:cxnChg>
        <pc:cxnChg chg="add mod">
          <ac:chgData name="Andrew Fisher" userId="33dead91-081c-4bfe-8bba-5eaf108f3a6e" providerId="ADAL" clId="{3FD58C6D-7B30-4A52-AEFA-5270F7EFF9A5}" dt="2022-06-27T17:18:06.551" v="1135" actId="164"/>
          <ac:cxnSpMkLst>
            <pc:docMk/>
            <pc:sldMk cId="3826356112" sldId="312"/>
            <ac:cxnSpMk id="84" creationId="{F0ED9D7F-3220-4979-8052-52FC06940C17}"/>
          </ac:cxnSpMkLst>
        </pc:cxnChg>
        <pc:cxnChg chg="add mod">
          <ac:chgData name="Andrew Fisher" userId="33dead91-081c-4bfe-8bba-5eaf108f3a6e" providerId="ADAL" clId="{3FD58C6D-7B30-4A52-AEFA-5270F7EFF9A5}" dt="2022-06-27T17:18:06.551" v="1135" actId="164"/>
          <ac:cxnSpMkLst>
            <pc:docMk/>
            <pc:sldMk cId="3826356112" sldId="312"/>
            <ac:cxnSpMk id="1031" creationId="{4516A133-64F7-4E72-98EC-3879F3DA3B39}"/>
          </ac:cxnSpMkLst>
        </pc:cxnChg>
      </pc:sldChg>
      <pc:sldChg chg="addSp delSp modSp new mod modNotesTx">
        <pc:chgData name="Andrew Fisher" userId="33dead91-081c-4bfe-8bba-5eaf108f3a6e" providerId="ADAL" clId="{3FD58C6D-7B30-4A52-AEFA-5270F7EFF9A5}" dt="2022-06-27T17:48:29.299" v="1891" actId="1076"/>
        <pc:sldMkLst>
          <pc:docMk/>
          <pc:sldMk cId="3546978189" sldId="313"/>
        </pc:sldMkLst>
        <pc:spChg chg="del">
          <ac:chgData name="Andrew Fisher" userId="33dead91-081c-4bfe-8bba-5eaf108f3a6e" providerId="ADAL" clId="{3FD58C6D-7B30-4A52-AEFA-5270F7EFF9A5}" dt="2022-06-24T21:56:46.888" v="456" actId="478"/>
          <ac:spMkLst>
            <pc:docMk/>
            <pc:sldMk cId="3546978189" sldId="313"/>
            <ac:spMk id="2" creationId="{99C44FB4-52AD-411D-AC6F-65720E0F8D5D}"/>
          </ac:spMkLst>
        </pc:spChg>
        <pc:spChg chg="del">
          <ac:chgData name="Andrew Fisher" userId="33dead91-081c-4bfe-8bba-5eaf108f3a6e" providerId="ADAL" clId="{3FD58C6D-7B30-4A52-AEFA-5270F7EFF9A5}" dt="2022-06-24T21:56:49.400" v="457" actId="478"/>
          <ac:spMkLst>
            <pc:docMk/>
            <pc:sldMk cId="3546978189" sldId="313"/>
            <ac:spMk id="3" creationId="{7527C233-E139-4E21-97D9-65B89FD3E00E}"/>
          </ac:spMkLst>
        </pc:spChg>
        <pc:spChg chg="add mod">
          <ac:chgData name="Andrew Fisher" userId="33dead91-081c-4bfe-8bba-5eaf108f3a6e" providerId="ADAL" clId="{3FD58C6D-7B30-4A52-AEFA-5270F7EFF9A5}" dt="2022-06-25T00:57:26.824" v="459" actId="1076"/>
          <ac:spMkLst>
            <pc:docMk/>
            <pc:sldMk cId="3546978189" sldId="313"/>
            <ac:spMk id="6" creationId="{4EA262D2-B1A6-42A5-8996-A305BFEA1570}"/>
          </ac:spMkLst>
        </pc:spChg>
        <pc:spChg chg="add mod">
          <ac:chgData name="Andrew Fisher" userId="33dead91-081c-4bfe-8bba-5eaf108f3a6e" providerId="ADAL" clId="{3FD58C6D-7B30-4A52-AEFA-5270F7EFF9A5}" dt="2022-06-27T17:44:10.287" v="1791" actId="122"/>
          <ac:spMkLst>
            <pc:docMk/>
            <pc:sldMk cId="3546978189" sldId="313"/>
            <ac:spMk id="7" creationId="{14CD8B4C-EF88-4F4F-AAA1-F414AC736F93}"/>
          </ac:spMkLst>
        </pc:spChg>
        <pc:spChg chg="add mod">
          <ac:chgData name="Andrew Fisher" userId="33dead91-081c-4bfe-8bba-5eaf108f3a6e" providerId="ADAL" clId="{3FD58C6D-7B30-4A52-AEFA-5270F7EFF9A5}" dt="2022-06-27T17:42:29.440" v="1733" actId="1076"/>
          <ac:spMkLst>
            <pc:docMk/>
            <pc:sldMk cId="3546978189" sldId="313"/>
            <ac:spMk id="8" creationId="{EEFDFECE-FD57-4A16-8A4F-3CB00F3881E2}"/>
          </ac:spMkLst>
        </pc:spChg>
        <pc:spChg chg="add mod">
          <ac:chgData name="Andrew Fisher" userId="33dead91-081c-4bfe-8bba-5eaf108f3a6e" providerId="ADAL" clId="{3FD58C6D-7B30-4A52-AEFA-5270F7EFF9A5}" dt="2022-06-27T17:44:42.362" v="1795" actId="1076"/>
          <ac:spMkLst>
            <pc:docMk/>
            <pc:sldMk cId="3546978189" sldId="313"/>
            <ac:spMk id="9" creationId="{661FCC04-4662-4047-B7D4-181A6DDEF8C4}"/>
          </ac:spMkLst>
        </pc:spChg>
        <pc:spChg chg="add mod">
          <ac:chgData name="Andrew Fisher" userId="33dead91-081c-4bfe-8bba-5eaf108f3a6e" providerId="ADAL" clId="{3FD58C6D-7B30-4A52-AEFA-5270F7EFF9A5}" dt="2022-06-27T17:42:25.861" v="1732" actId="1076"/>
          <ac:spMkLst>
            <pc:docMk/>
            <pc:sldMk cId="3546978189" sldId="313"/>
            <ac:spMk id="10" creationId="{A3DC2307-B382-4B55-AD58-AA36F61C5A09}"/>
          </ac:spMkLst>
        </pc:spChg>
        <pc:spChg chg="add mod">
          <ac:chgData name="Andrew Fisher" userId="33dead91-081c-4bfe-8bba-5eaf108f3a6e" providerId="ADAL" clId="{3FD58C6D-7B30-4A52-AEFA-5270F7EFF9A5}" dt="2022-06-27T17:42:29.440" v="1733" actId="1076"/>
          <ac:spMkLst>
            <pc:docMk/>
            <pc:sldMk cId="3546978189" sldId="313"/>
            <ac:spMk id="11" creationId="{5CCDB680-7178-4208-B3C9-4F4500A7B4CF}"/>
          </ac:spMkLst>
        </pc:spChg>
        <pc:spChg chg="add mod">
          <ac:chgData name="Andrew Fisher" userId="33dead91-081c-4bfe-8bba-5eaf108f3a6e" providerId="ADAL" clId="{3FD58C6D-7B30-4A52-AEFA-5270F7EFF9A5}" dt="2022-06-27T17:44:42.362" v="1795" actId="1076"/>
          <ac:spMkLst>
            <pc:docMk/>
            <pc:sldMk cId="3546978189" sldId="313"/>
            <ac:spMk id="12" creationId="{EF729C0B-AA5F-4C26-AE8E-4BCE9F329335}"/>
          </ac:spMkLst>
        </pc:spChg>
        <pc:spChg chg="add mod">
          <ac:chgData name="Andrew Fisher" userId="33dead91-081c-4bfe-8bba-5eaf108f3a6e" providerId="ADAL" clId="{3FD58C6D-7B30-4A52-AEFA-5270F7EFF9A5}" dt="2022-06-27T17:42:25.861" v="1732" actId="1076"/>
          <ac:spMkLst>
            <pc:docMk/>
            <pc:sldMk cId="3546978189" sldId="313"/>
            <ac:spMk id="13" creationId="{C8BFAD89-E9F1-42B0-B2D1-0EE5FE28A965}"/>
          </ac:spMkLst>
        </pc:spChg>
        <pc:spChg chg="add mod">
          <ac:chgData name="Andrew Fisher" userId="33dead91-081c-4bfe-8bba-5eaf108f3a6e" providerId="ADAL" clId="{3FD58C6D-7B30-4A52-AEFA-5270F7EFF9A5}" dt="2022-06-27T17:47:29.637" v="1880" actId="1076"/>
          <ac:spMkLst>
            <pc:docMk/>
            <pc:sldMk cId="3546978189" sldId="313"/>
            <ac:spMk id="31" creationId="{64A78CB7-D2E1-4F1A-B5B7-E90E0559DECA}"/>
          </ac:spMkLst>
        </pc:spChg>
        <pc:picChg chg="add mod">
          <ac:chgData name="Andrew Fisher" userId="33dead91-081c-4bfe-8bba-5eaf108f3a6e" providerId="ADAL" clId="{3FD58C6D-7B30-4A52-AEFA-5270F7EFF9A5}" dt="2022-06-27T17:45:41.552" v="1803" actId="1076"/>
          <ac:picMkLst>
            <pc:docMk/>
            <pc:sldMk cId="3546978189" sldId="313"/>
            <ac:picMk id="3074" creationId="{23867116-EA96-4766-8168-95BE75155055}"/>
          </ac:picMkLst>
        </pc:picChg>
        <pc:picChg chg="add mod">
          <ac:chgData name="Andrew Fisher" userId="33dead91-081c-4bfe-8bba-5eaf108f3a6e" providerId="ADAL" clId="{3FD58C6D-7B30-4A52-AEFA-5270F7EFF9A5}" dt="2022-06-27T17:48:29.299" v="1891" actId="1076"/>
          <ac:picMkLst>
            <pc:docMk/>
            <pc:sldMk cId="3546978189" sldId="313"/>
            <ac:picMk id="3076" creationId="{CD8C04C8-775F-4C4F-B5E3-1612CE826595}"/>
          </ac:picMkLst>
        </pc:picChg>
        <pc:cxnChg chg="add mod">
          <ac:chgData name="Andrew Fisher" userId="33dead91-081c-4bfe-8bba-5eaf108f3a6e" providerId="ADAL" clId="{3FD58C6D-7B30-4A52-AEFA-5270F7EFF9A5}" dt="2022-06-27T17:44:45.537" v="1796" actId="14100"/>
          <ac:cxnSpMkLst>
            <pc:docMk/>
            <pc:sldMk cId="3546978189" sldId="313"/>
            <ac:cxnSpMk id="3" creationId="{795BA792-04EF-43DB-8411-1CDB67D10626}"/>
          </ac:cxnSpMkLst>
        </pc:cxnChg>
        <pc:cxnChg chg="add mod">
          <ac:chgData name="Andrew Fisher" userId="33dead91-081c-4bfe-8bba-5eaf108f3a6e" providerId="ADAL" clId="{3FD58C6D-7B30-4A52-AEFA-5270F7EFF9A5}" dt="2022-06-27T17:44:42.362" v="1795" actId="1076"/>
          <ac:cxnSpMkLst>
            <pc:docMk/>
            <pc:sldMk cId="3546978189" sldId="313"/>
            <ac:cxnSpMk id="15" creationId="{D77F76E2-CBD2-4298-ABE8-E9FB95B58D36}"/>
          </ac:cxnSpMkLst>
        </pc:cxnChg>
        <pc:cxnChg chg="add mod">
          <ac:chgData name="Andrew Fisher" userId="33dead91-081c-4bfe-8bba-5eaf108f3a6e" providerId="ADAL" clId="{3FD58C6D-7B30-4A52-AEFA-5270F7EFF9A5}" dt="2022-06-27T17:46:31.251" v="1813" actId="1076"/>
          <ac:cxnSpMkLst>
            <pc:docMk/>
            <pc:sldMk cId="3546978189" sldId="313"/>
            <ac:cxnSpMk id="20" creationId="{BA8B84C3-D734-4F51-9FD3-5B17C6CF07DC}"/>
          </ac:cxnSpMkLst>
        </pc:cxnChg>
        <pc:cxnChg chg="add mod">
          <ac:chgData name="Andrew Fisher" userId="33dead91-081c-4bfe-8bba-5eaf108f3a6e" providerId="ADAL" clId="{3FD58C6D-7B30-4A52-AEFA-5270F7EFF9A5}" dt="2022-06-27T17:46:47.761" v="1817" actId="14100"/>
          <ac:cxnSpMkLst>
            <pc:docMk/>
            <pc:sldMk cId="3546978189" sldId="313"/>
            <ac:cxnSpMk id="28" creationId="{3E90185C-6300-4D5C-BFE0-1DA1A45D2E56}"/>
          </ac:cxnSpMkLst>
        </pc:cxnChg>
      </pc:sldChg>
      <pc:sldChg chg="addSp modSp new mod modNotesTx">
        <pc:chgData name="Andrew Fisher" userId="33dead91-081c-4bfe-8bba-5eaf108f3a6e" providerId="ADAL" clId="{3FD58C6D-7B30-4A52-AEFA-5270F7EFF9A5}" dt="2022-06-27T17:37:10.420" v="1572"/>
        <pc:sldMkLst>
          <pc:docMk/>
          <pc:sldMk cId="653108808" sldId="315"/>
        </pc:sldMkLst>
        <pc:spChg chg="mod">
          <ac:chgData name="Andrew Fisher" userId="33dead91-081c-4bfe-8bba-5eaf108f3a6e" providerId="ADAL" clId="{3FD58C6D-7B30-4A52-AEFA-5270F7EFF9A5}" dt="2022-06-27T17:03:54.656" v="803" actId="1076"/>
          <ac:spMkLst>
            <pc:docMk/>
            <pc:sldMk cId="653108808" sldId="315"/>
            <ac:spMk id="2" creationId="{B64ADAEB-9DF9-4503-B793-FA758FFE3C45}"/>
          </ac:spMkLst>
        </pc:spChg>
        <pc:spChg chg="mod">
          <ac:chgData name="Andrew Fisher" userId="33dead91-081c-4bfe-8bba-5eaf108f3a6e" providerId="ADAL" clId="{3FD58C6D-7B30-4A52-AEFA-5270F7EFF9A5}" dt="2022-06-27T17:05:02.824" v="812" actId="1076"/>
          <ac:spMkLst>
            <pc:docMk/>
            <pc:sldMk cId="653108808" sldId="315"/>
            <ac:spMk id="3" creationId="{AFD97319-E7F1-4365-B023-D3C46D1BD3B2}"/>
          </ac:spMkLst>
        </pc:spChg>
        <pc:picChg chg="add mod">
          <ac:chgData name="Andrew Fisher" userId="33dead91-081c-4bfe-8bba-5eaf108f3a6e" providerId="ADAL" clId="{3FD58C6D-7B30-4A52-AEFA-5270F7EFF9A5}" dt="2022-06-27T17:05:06.313" v="813" actId="1076"/>
          <ac:picMkLst>
            <pc:docMk/>
            <pc:sldMk cId="653108808" sldId="315"/>
            <ac:picMk id="2050" creationId="{49F69F13-E738-40C9-9476-F275AF7DF27A}"/>
          </ac:picMkLst>
        </pc:picChg>
      </pc:sldChg>
      <pc:sldChg chg="addSp modSp new mod">
        <pc:chgData name="Andrew Fisher" userId="33dead91-081c-4bfe-8bba-5eaf108f3a6e" providerId="ADAL" clId="{3FD58C6D-7B30-4A52-AEFA-5270F7EFF9A5}" dt="2022-06-27T17:35:21.383" v="1491" actId="1076"/>
        <pc:sldMkLst>
          <pc:docMk/>
          <pc:sldMk cId="3461638867" sldId="317"/>
        </pc:sldMkLst>
        <pc:spChg chg="mod">
          <ac:chgData name="Andrew Fisher" userId="33dead91-081c-4bfe-8bba-5eaf108f3a6e" providerId="ADAL" clId="{3FD58C6D-7B30-4A52-AEFA-5270F7EFF9A5}" dt="2022-06-27T17:28:07.424" v="1180" actId="20577"/>
          <ac:spMkLst>
            <pc:docMk/>
            <pc:sldMk cId="3461638867" sldId="317"/>
            <ac:spMk id="2" creationId="{F6AEB999-00CF-4A67-9625-B820AA989C0C}"/>
          </ac:spMkLst>
        </pc:spChg>
        <pc:spChg chg="mod">
          <ac:chgData name="Andrew Fisher" userId="33dead91-081c-4bfe-8bba-5eaf108f3a6e" providerId="ADAL" clId="{3FD58C6D-7B30-4A52-AEFA-5270F7EFF9A5}" dt="2022-06-27T17:35:18.759" v="1490" actId="5793"/>
          <ac:spMkLst>
            <pc:docMk/>
            <pc:sldMk cId="3461638867" sldId="317"/>
            <ac:spMk id="3" creationId="{C881120B-7638-4AFD-B8DB-CD538DB2D33C}"/>
          </ac:spMkLst>
        </pc:spChg>
        <pc:spChg chg="add mod">
          <ac:chgData name="Andrew Fisher" userId="33dead91-081c-4bfe-8bba-5eaf108f3a6e" providerId="ADAL" clId="{3FD58C6D-7B30-4A52-AEFA-5270F7EFF9A5}" dt="2022-06-27T17:35:21.383" v="1491" actId="1076"/>
          <ac:spMkLst>
            <pc:docMk/>
            <pc:sldMk cId="3461638867" sldId="317"/>
            <ac:spMk id="6" creationId="{4A77CBE0-262C-48DD-807F-8E9F615E0BB0}"/>
          </ac:spMkLst>
        </pc:spChg>
      </pc:sldChg>
      <pc:sldChg chg="addSp delSp modSp new mod modNotesTx">
        <pc:chgData name="Andrew Fisher" userId="33dead91-081c-4bfe-8bba-5eaf108f3a6e" providerId="ADAL" clId="{3FD58C6D-7B30-4A52-AEFA-5270F7EFF9A5}" dt="2022-06-27T20:24:57.254" v="3346" actId="1076"/>
        <pc:sldMkLst>
          <pc:docMk/>
          <pc:sldMk cId="844141360" sldId="318"/>
        </pc:sldMkLst>
        <pc:spChg chg="del">
          <ac:chgData name="Andrew Fisher" userId="33dead91-081c-4bfe-8bba-5eaf108f3a6e" providerId="ADAL" clId="{3FD58C6D-7B30-4A52-AEFA-5270F7EFF9A5}" dt="2022-06-27T17:49:19.240" v="1894" actId="478"/>
          <ac:spMkLst>
            <pc:docMk/>
            <pc:sldMk cId="844141360" sldId="318"/>
            <ac:spMk id="2" creationId="{84CDD91E-C5DB-45D1-8A84-099C656C09D5}"/>
          </ac:spMkLst>
        </pc:spChg>
        <pc:spChg chg="del">
          <ac:chgData name="Andrew Fisher" userId="33dead91-081c-4bfe-8bba-5eaf108f3a6e" providerId="ADAL" clId="{3FD58C6D-7B30-4A52-AEFA-5270F7EFF9A5}" dt="2022-06-27T17:49:16.849" v="1893" actId="478"/>
          <ac:spMkLst>
            <pc:docMk/>
            <pc:sldMk cId="844141360" sldId="318"/>
            <ac:spMk id="3" creationId="{4E2E4D05-7AF8-4139-B724-CD15C3306F68}"/>
          </ac:spMkLst>
        </pc:spChg>
        <pc:spChg chg="add mod">
          <ac:chgData name="Andrew Fisher" userId="33dead91-081c-4bfe-8bba-5eaf108f3a6e" providerId="ADAL" clId="{3FD58C6D-7B30-4A52-AEFA-5270F7EFF9A5}" dt="2022-06-27T17:49:30.512" v="1896" actId="1076"/>
          <ac:spMkLst>
            <pc:docMk/>
            <pc:sldMk cId="844141360" sldId="318"/>
            <ac:spMk id="6" creationId="{1AD06D41-3F11-4734-9C58-FE3A30E8172C}"/>
          </ac:spMkLst>
        </pc:spChg>
        <pc:spChg chg="add del mod">
          <ac:chgData name="Andrew Fisher" userId="33dead91-081c-4bfe-8bba-5eaf108f3a6e" providerId="ADAL" clId="{3FD58C6D-7B30-4A52-AEFA-5270F7EFF9A5}" dt="2022-06-27T17:49:41.777" v="1900"/>
          <ac:spMkLst>
            <pc:docMk/>
            <pc:sldMk cId="844141360" sldId="318"/>
            <ac:spMk id="7" creationId="{C090AAD8-BFF3-4C4F-9425-32BB5871960C}"/>
          </ac:spMkLst>
        </pc:spChg>
        <pc:spChg chg="add mod">
          <ac:chgData name="Andrew Fisher" userId="33dead91-081c-4bfe-8bba-5eaf108f3a6e" providerId="ADAL" clId="{3FD58C6D-7B30-4A52-AEFA-5270F7EFF9A5}" dt="2022-06-27T17:49:58.887" v="1907" actId="1076"/>
          <ac:spMkLst>
            <pc:docMk/>
            <pc:sldMk cId="844141360" sldId="318"/>
            <ac:spMk id="8" creationId="{303259DF-ADAC-4A1B-9AB7-377F1DFBA34F}"/>
          </ac:spMkLst>
        </pc:spChg>
        <pc:spChg chg="add mod">
          <ac:chgData name="Andrew Fisher" userId="33dead91-081c-4bfe-8bba-5eaf108f3a6e" providerId="ADAL" clId="{3FD58C6D-7B30-4A52-AEFA-5270F7EFF9A5}" dt="2022-06-27T17:59:51.248" v="2210" actId="207"/>
          <ac:spMkLst>
            <pc:docMk/>
            <pc:sldMk cId="844141360" sldId="318"/>
            <ac:spMk id="11" creationId="{CB22CB8F-9A6E-431C-A65D-94AADFB82C94}"/>
          </ac:spMkLst>
        </pc:spChg>
        <pc:picChg chg="add mod modCrop">
          <ac:chgData name="Andrew Fisher" userId="33dead91-081c-4bfe-8bba-5eaf108f3a6e" providerId="ADAL" clId="{3FD58C6D-7B30-4A52-AEFA-5270F7EFF9A5}" dt="2022-06-27T20:24:57.254" v="3346" actId="1076"/>
          <ac:picMkLst>
            <pc:docMk/>
            <pc:sldMk cId="844141360" sldId="318"/>
            <ac:picMk id="9" creationId="{855F2B90-C128-4373-ACD1-D8E09EE2FA8F}"/>
          </ac:picMkLst>
        </pc:picChg>
        <pc:picChg chg="add mod">
          <ac:chgData name="Andrew Fisher" userId="33dead91-081c-4bfe-8bba-5eaf108f3a6e" providerId="ADAL" clId="{3FD58C6D-7B30-4A52-AEFA-5270F7EFF9A5}" dt="2022-06-27T17:57:11.019" v="1916" actId="1076"/>
          <ac:picMkLst>
            <pc:docMk/>
            <pc:sldMk cId="844141360" sldId="318"/>
            <ac:picMk id="10" creationId="{87D36542-6FB2-4C2D-A87E-9CE41366E1BE}"/>
          </ac:picMkLst>
        </pc:picChg>
      </pc:sldChg>
      <pc:sldChg chg="addSp delSp modSp new mod setBg modNotesTx">
        <pc:chgData name="Andrew Fisher" userId="33dead91-081c-4bfe-8bba-5eaf108f3a6e" providerId="ADAL" clId="{3FD58C6D-7B30-4A52-AEFA-5270F7EFF9A5}" dt="2022-06-27T18:09:21.302" v="2665" actId="1076"/>
        <pc:sldMkLst>
          <pc:docMk/>
          <pc:sldMk cId="836900253" sldId="319"/>
        </pc:sldMkLst>
        <pc:spChg chg="mod">
          <ac:chgData name="Andrew Fisher" userId="33dead91-081c-4bfe-8bba-5eaf108f3a6e" providerId="ADAL" clId="{3FD58C6D-7B30-4A52-AEFA-5270F7EFF9A5}" dt="2022-06-27T18:04:59.798" v="2357" actId="26606"/>
          <ac:spMkLst>
            <pc:docMk/>
            <pc:sldMk cId="836900253" sldId="319"/>
            <ac:spMk id="2" creationId="{76F0B0EF-93DF-447E-99D9-A9BC62831131}"/>
          </ac:spMkLst>
        </pc:spChg>
        <pc:spChg chg="del">
          <ac:chgData name="Andrew Fisher" userId="33dead91-081c-4bfe-8bba-5eaf108f3a6e" providerId="ADAL" clId="{3FD58C6D-7B30-4A52-AEFA-5270F7EFF9A5}" dt="2022-06-27T18:01:00.312" v="2243" actId="478"/>
          <ac:spMkLst>
            <pc:docMk/>
            <pc:sldMk cId="836900253" sldId="319"/>
            <ac:spMk id="3" creationId="{791A8C2F-43FA-4F47-B19A-D9EFA344AB9D}"/>
          </ac:spMkLst>
        </pc:spChg>
        <pc:spChg chg="mod ord">
          <ac:chgData name="Andrew Fisher" userId="33dead91-081c-4bfe-8bba-5eaf108f3a6e" providerId="ADAL" clId="{3FD58C6D-7B30-4A52-AEFA-5270F7EFF9A5}" dt="2022-06-27T18:04:59.798" v="2357" actId="26606"/>
          <ac:spMkLst>
            <pc:docMk/>
            <pc:sldMk cId="836900253" sldId="319"/>
            <ac:spMk id="4" creationId="{ABFE5CF8-A04D-44EC-8EE6-BFCDF3D2EC1B}"/>
          </ac:spMkLst>
        </pc:spChg>
        <pc:spChg chg="mod">
          <ac:chgData name="Andrew Fisher" userId="33dead91-081c-4bfe-8bba-5eaf108f3a6e" providerId="ADAL" clId="{3FD58C6D-7B30-4A52-AEFA-5270F7EFF9A5}" dt="2022-06-27T18:04:59.798" v="2357" actId="26606"/>
          <ac:spMkLst>
            <pc:docMk/>
            <pc:sldMk cId="836900253" sldId="319"/>
            <ac:spMk id="5" creationId="{AA7D3C3B-319F-4DF9-B858-89716E5DD9BF}"/>
          </ac:spMkLst>
        </pc:spChg>
        <pc:spChg chg="add del mod">
          <ac:chgData name="Andrew Fisher" userId="33dead91-081c-4bfe-8bba-5eaf108f3a6e" providerId="ADAL" clId="{3FD58C6D-7B30-4A52-AEFA-5270F7EFF9A5}" dt="2022-06-27T18:01:06.631" v="2247" actId="478"/>
          <ac:spMkLst>
            <pc:docMk/>
            <pc:sldMk cId="836900253" sldId="319"/>
            <ac:spMk id="7" creationId="{5E34E447-DFF4-4506-9EBC-D4AF084AAC52}"/>
          </ac:spMkLst>
        </pc:spChg>
        <pc:spChg chg="add del mod">
          <ac:chgData name="Andrew Fisher" userId="33dead91-081c-4bfe-8bba-5eaf108f3a6e" providerId="ADAL" clId="{3FD58C6D-7B30-4A52-AEFA-5270F7EFF9A5}" dt="2022-06-27T18:02:22.961" v="2320" actId="478"/>
          <ac:spMkLst>
            <pc:docMk/>
            <pc:sldMk cId="836900253" sldId="319"/>
            <ac:spMk id="8" creationId="{B0609373-6453-457C-9C7D-3368BF7CDAB3}"/>
          </ac:spMkLst>
        </pc:spChg>
        <pc:spChg chg="add del mod">
          <ac:chgData name="Andrew Fisher" userId="33dead91-081c-4bfe-8bba-5eaf108f3a6e" providerId="ADAL" clId="{3FD58C6D-7B30-4A52-AEFA-5270F7EFF9A5}" dt="2022-06-27T18:04:15.432" v="2351" actId="478"/>
          <ac:spMkLst>
            <pc:docMk/>
            <pc:sldMk cId="836900253" sldId="319"/>
            <ac:spMk id="10" creationId="{13C71319-CC72-4F3D-BD3C-04117ECC6DA1}"/>
          </ac:spMkLst>
        </pc:spChg>
        <pc:spChg chg="add del mod">
          <ac:chgData name="Andrew Fisher" userId="33dead91-081c-4bfe-8bba-5eaf108f3a6e" providerId="ADAL" clId="{3FD58C6D-7B30-4A52-AEFA-5270F7EFF9A5}" dt="2022-06-27T18:04:18.368" v="2352" actId="478"/>
          <ac:spMkLst>
            <pc:docMk/>
            <pc:sldMk cId="836900253" sldId="319"/>
            <ac:spMk id="11" creationId="{45F4480C-021C-42DF-8F93-CF372208783E}"/>
          </ac:spMkLst>
        </pc:spChg>
        <pc:spChg chg="add del mod">
          <ac:chgData name="Andrew Fisher" userId="33dead91-081c-4bfe-8bba-5eaf108f3a6e" providerId="ADAL" clId="{3FD58C6D-7B30-4A52-AEFA-5270F7EFF9A5}" dt="2022-06-27T18:04:59.798" v="2357" actId="26606"/>
          <ac:spMkLst>
            <pc:docMk/>
            <pc:sldMk cId="836900253" sldId="319"/>
            <ac:spMk id="13" creationId="{5A3C96B2-3292-40F4-AAEE-F0182EEF32C6}"/>
          </ac:spMkLst>
        </pc:spChg>
        <pc:spChg chg="add mod">
          <ac:chgData name="Andrew Fisher" userId="33dead91-081c-4bfe-8bba-5eaf108f3a6e" providerId="ADAL" clId="{3FD58C6D-7B30-4A52-AEFA-5270F7EFF9A5}" dt="2022-06-27T18:09:10.888" v="2663" actId="207"/>
          <ac:spMkLst>
            <pc:docMk/>
            <pc:sldMk cId="836900253" sldId="319"/>
            <ac:spMk id="14" creationId="{8DD3BE14-5D99-41A8-AD53-4DA13B750988}"/>
          </ac:spMkLst>
        </pc:spChg>
        <pc:spChg chg="add">
          <ac:chgData name="Andrew Fisher" userId="33dead91-081c-4bfe-8bba-5eaf108f3a6e" providerId="ADAL" clId="{3FD58C6D-7B30-4A52-AEFA-5270F7EFF9A5}" dt="2022-06-27T18:04:59.798" v="2357" actId="26606"/>
          <ac:spMkLst>
            <pc:docMk/>
            <pc:sldMk cId="836900253" sldId="319"/>
            <ac:spMk id="19" creationId="{F966DD2F-FBF5-41CE-A3F4-565352D95DC3}"/>
          </ac:spMkLst>
        </pc:spChg>
        <pc:spChg chg="add mod">
          <ac:chgData name="Andrew Fisher" userId="33dead91-081c-4bfe-8bba-5eaf108f3a6e" providerId="ADAL" clId="{3FD58C6D-7B30-4A52-AEFA-5270F7EFF9A5}" dt="2022-06-27T18:09:21.302" v="2665" actId="1076"/>
          <ac:spMkLst>
            <pc:docMk/>
            <pc:sldMk cId="836900253" sldId="319"/>
            <ac:spMk id="20" creationId="{7C9AB98E-7CB3-4103-9563-0945F1007F0C}"/>
          </ac:spMkLst>
        </pc:spChg>
        <pc:spChg chg="add">
          <ac:chgData name="Andrew Fisher" userId="33dead91-081c-4bfe-8bba-5eaf108f3a6e" providerId="ADAL" clId="{3FD58C6D-7B30-4A52-AEFA-5270F7EFF9A5}" dt="2022-06-27T18:04:59.798" v="2357" actId="26606"/>
          <ac:spMkLst>
            <pc:docMk/>
            <pc:sldMk cId="836900253" sldId="319"/>
            <ac:spMk id="21" creationId="{F46FCE2B-F2D2-466E-B0AA-8E341DB4981E}"/>
          </ac:spMkLst>
        </pc:spChg>
        <pc:spChg chg="add">
          <ac:chgData name="Andrew Fisher" userId="33dead91-081c-4bfe-8bba-5eaf108f3a6e" providerId="ADAL" clId="{3FD58C6D-7B30-4A52-AEFA-5270F7EFF9A5}" dt="2022-06-27T18:04:59.798" v="2357" actId="26606"/>
          <ac:spMkLst>
            <pc:docMk/>
            <pc:sldMk cId="836900253" sldId="319"/>
            <ac:spMk id="23" creationId="{2BD31C98-199A-4722-A1A5-4393A43E740B}"/>
          </ac:spMkLst>
        </pc:spChg>
        <pc:graphicFrameChg chg="add mod">
          <ac:chgData name="Andrew Fisher" userId="33dead91-081c-4bfe-8bba-5eaf108f3a6e" providerId="ADAL" clId="{3FD58C6D-7B30-4A52-AEFA-5270F7EFF9A5}" dt="2022-06-27T18:06:26.107" v="2379" actId="20577"/>
          <ac:graphicFrameMkLst>
            <pc:docMk/>
            <pc:sldMk cId="836900253" sldId="319"/>
            <ac:graphicFrameMk id="15" creationId="{BDC0B1BE-0B58-7A8E-456C-2909890FDBCF}"/>
          </ac:graphicFrameMkLst>
        </pc:graphicFrameChg>
      </pc:sldChg>
      <pc:sldChg chg="addSp delSp modSp new mod modNotesTx">
        <pc:chgData name="Andrew Fisher" userId="33dead91-081c-4bfe-8bba-5eaf108f3a6e" providerId="ADAL" clId="{3FD58C6D-7B30-4A52-AEFA-5270F7EFF9A5}" dt="2022-06-27T18:18:16.437" v="3053" actId="1076"/>
        <pc:sldMkLst>
          <pc:docMk/>
          <pc:sldMk cId="1884480245" sldId="320"/>
        </pc:sldMkLst>
        <pc:spChg chg="del">
          <ac:chgData name="Andrew Fisher" userId="33dead91-081c-4bfe-8bba-5eaf108f3a6e" providerId="ADAL" clId="{3FD58C6D-7B30-4A52-AEFA-5270F7EFF9A5}" dt="2022-06-27T18:13:08.753" v="2728" actId="478"/>
          <ac:spMkLst>
            <pc:docMk/>
            <pc:sldMk cId="1884480245" sldId="320"/>
            <ac:spMk id="2" creationId="{B8361DB9-E03C-485B-98CD-6FA4D9BD764F}"/>
          </ac:spMkLst>
        </pc:spChg>
        <pc:spChg chg="del">
          <ac:chgData name="Andrew Fisher" userId="33dead91-081c-4bfe-8bba-5eaf108f3a6e" providerId="ADAL" clId="{3FD58C6D-7B30-4A52-AEFA-5270F7EFF9A5}" dt="2022-06-27T18:13:10.578" v="2729" actId="478"/>
          <ac:spMkLst>
            <pc:docMk/>
            <pc:sldMk cId="1884480245" sldId="320"/>
            <ac:spMk id="3" creationId="{39713DD9-FA2E-47BE-BA35-8B926D9690BF}"/>
          </ac:spMkLst>
        </pc:spChg>
        <pc:spChg chg="add mod">
          <ac:chgData name="Andrew Fisher" userId="33dead91-081c-4bfe-8bba-5eaf108f3a6e" providerId="ADAL" clId="{3FD58C6D-7B30-4A52-AEFA-5270F7EFF9A5}" dt="2022-06-27T18:18:16.437" v="3053" actId="1076"/>
          <ac:spMkLst>
            <pc:docMk/>
            <pc:sldMk cId="1884480245" sldId="320"/>
            <ac:spMk id="6" creationId="{FB07C951-DDBD-4F58-A697-62C7359E4EB5}"/>
          </ac:spMkLst>
        </pc:spChg>
        <pc:spChg chg="add del mod">
          <ac:chgData name="Andrew Fisher" userId="33dead91-081c-4bfe-8bba-5eaf108f3a6e" providerId="ADAL" clId="{3FD58C6D-7B30-4A52-AEFA-5270F7EFF9A5}" dt="2022-06-27T18:13:53.767" v="2732" actId="478"/>
          <ac:spMkLst>
            <pc:docMk/>
            <pc:sldMk cId="1884480245" sldId="320"/>
            <ac:spMk id="7" creationId="{0521701F-69D1-4F85-9A00-0E7D9E55CF9F}"/>
          </ac:spMkLst>
        </pc:spChg>
        <pc:spChg chg="add del mod">
          <ac:chgData name="Andrew Fisher" userId="33dead91-081c-4bfe-8bba-5eaf108f3a6e" providerId="ADAL" clId="{3FD58C6D-7B30-4A52-AEFA-5270F7EFF9A5}" dt="2022-06-27T18:13:55.225" v="2733" actId="478"/>
          <ac:spMkLst>
            <pc:docMk/>
            <pc:sldMk cId="1884480245" sldId="320"/>
            <ac:spMk id="9" creationId="{25745247-AADC-4616-A8B5-EF1DC07C98A3}"/>
          </ac:spMkLst>
        </pc:spChg>
        <pc:spChg chg="add del mod">
          <ac:chgData name="Andrew Fisher" userId="33dead91-081c-4bfe-8bba-5eaf108f3a6e" providerId="ADAL" clId="{3FD58C6D-7B30-4A52-AEFA-5270F7EFF9A5}" dt="2022-06-27T18:13:58.845" v="2735" actId="478"/>
          <ac:spMkLst>
            <pc:docMk/>
            <pc:sldMk cId="1884480245" sldId="320"/>
            <ac:spMk id="10" creationId="{47C223D4-0A31-43BA-80E1-7FA9E3AD9ED7}"/>
          </ac:spMkLst>
        </pc:spChg>
        <pc:spChg chg="add del mod">
          <ac:chgData name="Andrew Fisher" userId="33dead91-081c-4bfe-8bba-5eaf108f3a6e" providerId="ADAL" clId="{3FD58C6D-7B30-4A52-AEFA-5270F7EFF9A5}" dt="2022-06-27T18:14:10.977" v="2739" actId="478"/>
          <ac:spMkLst>
            <pc:docMk/>
            <pc:sldMk cId="1884480245" sldId="320"/>
            <ac:spMk id="12" creationId="{CE960FD7-C426-4A2B-9DAE-2B786F7B133C}"/>
          </ac:spMkLst>
        </pc:spChg>
        <pc:spChg chg="add del mod">
          <ac:chgData name="Andrew Fisher" userId="33dead91-081c-4bfe-8bba-5eaf108f3a6e" providerId="ADAL" clId="{3FD58C6D-7B30-4A52-AEFA-5270F7EFF9A5}" dt="2022-06-27T18:14:09.945" v="2738" actId="478"/>
          <ac:spMkLst>
            <pc:docMk/>
            <pc:sldMk cId="1884480245" sldId="320"/>
            <ac:spMk id="13" creationId="{5AE8BB97-054E-407E-94FE-339C4D033C3C}"/>
          </ac:spMkLst>
        </pc:spChg>
        <pc:spChg chg="add mod">
          <ac:chgData name="Andrew Fisher" userId="33dead91-081c-4bfe-8bba-5eaf108f3a6e" providerId="ADAL" clId="{3FD58C6D-7B30-4A52-AEFA-5270F7EFF9A5}" dt="2022-06-27T18:14:49.831" v="2783" actId="1076"/>
          <ac:spMkLst>
            <pc:docMk/>
            <pc:sldMk cId="1884480245" sldId="320"/>
            <ac:spMk id="16" creationId="{612BA547-2B27-4FA3-8254-2FE500729F12}"/>
          </ac:spMkLst>
        </pc:spChg>
        <pc:spChg chg="add mod">
          <ac:chgData name="Andrew Fisher" userId="33dead91-081c-4bfe-8bba-5eaf108f3a6e" providerId="ADAL" clId="{3FD58C6D-7B30-4A52-AEFA-5270F7EFF9A5}" dt="2022-06-27T18:18:05.361" v="3052" actId="1076"/>
          <ac:spMkLst>
            <pc:docMk/>
            <pc:sldMk cId="1884480245" sldId="320"/>
            <ac:spMk id="17" creationId="{F4AF92A1-43ED-444C-ABA1-4F2CA8A40AF9}"/>
          </ac:spMkLst>
        </pc:spChg>
        <pc:picChg chg="add mod">
          <ac:chgData name="Andrew Fisher" userId="33dead91-081c-4bfe-8bba-5eaf108f3a6e" providerId="ADAL" clId="{3FD58C6D-7B30-4A52-AEFA-5270F7EFF9A5}" dt="2022-06-27T18:14:29.674" v="2742" actId="1076"/>
          <ac:picMkLst>
            <pc:docMk/>
            <pc:sldMk cId="1884480245" sldId="320"/>
            <ac:picMk id="15" creationId="{25BDE70D-B676-4773-801B-8DD50DA40865}"/>
          </ac:picMkLst>
        </pc:picChg>
        <pc:picChg chg="add del">
          <ac:chgData name="Andrew Fisher" userId="33dead91-081c-4bfe-8bba-5eaf108f3a6e" providerId="ADAL" clId="{3FD58C6D-7B30-4A52-AEFA-5270F7EFF9A5}" dt="2022-06-27T18:15:17.320" v="2785" actId="478"/>
          <ac:picMkLst>
            <pc:docMk/>
            <pc:sldMk cId="1884480245" sldId="320"/>
            <ac:picMk id="4098" creationId="{D8565EE9-67D1-4EBC-87B3-B4B92B09A06D}"/>
          </ac:picMkLst>
        </pc:picChg>
        <pc:picChg chg="add mod">
          <ac:chgData name="Andrew Fisher" userId="33dead91-081c-4bfe-8bba-5eaf108f3a6e" providerId="ADAL" clId="{3FD58C6D-7B30-4A52-AEFA-5270F7EFF9A5}" dt="2022-06-27T18:15:50.376" v="2799" actId="1076"/>
          <ac:picMkLst>
            <pc:docMk/>
            <pc:sldMk cId="1884480245" sldId="320"/>
            <ac:picMk id="4100" creationId="{D4964EB7-B24E-4A3F-B5FE-B4761C18BF70}"/>
          </ac:picMkLst>
        </pc:picChg>
        <pc:picChg chg="add mod">
          <ac:chgData name="Andrew Fisher" userId="33dead91-081c-4bfe-8bba-5eaf108f3a6e" providerId="ADAL" clId="{3FD58C6D-7B30-4A52-AEFA-5270F7EFF9A5}" dt="2022-06-27T18:18:01.955" v="3051" actId="1076"/>
          <ac:picMkLst>
            <pc:docMk/>
            <pc:sldMk cId="1884480245" sldId="320"/>
            <ac:picMk id="4102" creationId="{5C7ACFDD-CA10-4047-B703-3735336915C9}"/>
          </ac:picMkLst>
        </pc:picChg>
      </pc:sldChg>
      <pc:sldChg chg="addSp modSp new mod">
        <pc:chgData name="Andrew Fisher" userId="33dead91-081c-4bfe-8bba-5eaf108f3a6e" providerId="ADAL" clId="{3FD58C6D-7B30-4A52-AEFA-5270F7EFF9A5}" dt="2022-06-27T18:20:12.981" v="3206" actId="1076"/>
        <pc:sldMkLst>
          <pc:docMk/>
          <pc:sldMk cId="1531518744" sldId="321"/>
        </pc:sldMkLst>
        <pc:spChg chg="mod">
          <ac:chgData name="Andrew Fisher" userId="33dead91-081c-4bfe-8bba-5eaf108f3a6e" providerId="ADAL" clId="{3FD58C6D-7B30-4A52-AEFA-5270F7EFF9A5}" dt="2022-06-27T18:18:31.897" v="3080" actId="20577"/>
          <ac:spMkLst>
            <pc:docMk/>
            <pc:sldMk cId="1531518744" sldId="321"/>
            <ac:spMk id="2" creationId="{D8EEC69B-83FB-4FEF-A4C8-8DB889D732B6}"/>
          </ac:spMkLst>
        </pc:spChg>
        <pc:spChg chg="mod">
          <ac:chgData name="Andrew Fisher" userId="33dead91-081c-4bfe-8bba-5eaf108f3a6e" providerId="ADAL" clId="{3FD58C6D-7B30-4A52-AEFA-5270F7EFF9A5}" dt="2022-06-27T18:20:12.981" v="3206" actId="1076"/>
          <ac:spMkLst>
            <pc:docMk/>
            <pc:sldMk cId="1531518744" sldId="321"/>
            <ac:spMk id="3" creationId="{77C9555E-5F53-45F7-BE9D-E71F4EA690C9}"/>
          </ac:spMkLst>
        </pc:spChg>
        <pc:spChg chg="add mod ord">
          <ac:chgData name="Andrew Fisher" userId="33dead91-081c-4bfe-8bba-5eaf108f3a6e" providerId="ADAL" clId="{3FD58C6D-7B30-4A52-AEFA-5270F7EFF9A5}" dt="2022-06-27T18:20:08.670" v="3205" actId="207"/>
          <ac:spMkLst>
            <pc:docMk/>
            <pc:sldMk cId="1531518744" sldId="321"/>
            <ac:spMk id="6" creationId="{1C053958-5BB5-44F3-9A55-5074496252B5}"/>
          </ac:spMkLst>
        </pc:spChg>
      </pc:sldChg>
    </pc:docChg>
  </pc:docChgLst>
  <pc:docChgLst>
    <pc:chgData name="Andrew Fisher" userId="33dead91-081c-4bfe-8bba-5eaf108f3a6e" providerId="ADAL" clId="{E4C1048A-96E3-4A14-AED3-73129237A815}"/>
    <pc:docChg chg="undo custSel addSld delSld modSld">
      <pc:chgData name="Andrew Fisher" userId="33dead91-081c-4bfe-8bba-5eaf108f3a6e" providerId="ADAL" clId="{E4C1048A-96E3-4A14-AED3-73129237A815}" dt="2023-05-09T03:09:16.634" v="4204" actId="113"/>
      <pc:docMkLst>
        <pc:docMk/>
      </pc:docMkLst>
      <pc:sldChg chg="addSp delSp modSp mod">
        <pc:chgData name="Andrew Fisher" userId="33dead91-081c-4bfe-8bba-5eaf108f3a6e" providerId="ADAL" clId="{E4C1048A-96E3-4A14-AED3-73129237A815}" dt="2023-05-09T02:54:59.513" v="2327" actId="20577"/>
        <pc:sldMkLst>
          <pc:docMk/>
          <pc:sldMk cId="2866682575" sldId="341"/>
        </pc:sldMkLst>
        <pc:spChg chg="mod">
          <ac:chgData name="Andrew Fisher" userId="33dead91-081c-4bfe-8bba-5eaf108f3a6e" providerId="ADAL" clId="{E4C1048A-96E3-4A14-AED3-73129237A815}" dt="2023-05-09T02:09:59.782" v="17" actId="1076"/>
          <ac:spMkLst>
            <pc:docMk/>
            <pc:sldMk cId="2866682575" sldId="341"/>
            <ac:spMk id="2" creationId="{3C36519C-37B0-411A-B0F1-10E7E4D2F5F8}"/>
          </ac:spMkLst>
        </pc:spChg>
        <pc:spChg chg="add mod">
          <ac:chgData name="Andrew Fisher" userId="33dead91-081c-4bfe-8bba-5eaf108f3a6e" providerId="ADAL" clId="{E4C1048A-96E3-4A14-AED3-73129237A815}" dt="2023-05-09T02:32:56.878" v="553" actId="14100"/>
          <ac:spMkLst>
            <pc:docMk/>
            <pc:sldMk cId="2866682575" sldId="341"/>
            <ac:spMk id="4" creationId="{2B9E5199-0547-087D-A6A7-4FFC03487352}"/>
          </ac:spMkLst>
        </pc:spChg>
        <pc:spChg chg="del">
          <ac:chgData name="Andrew Fisher" userId="33dead91-081c-4bfe-8bba-5eaf108f3a6e" providerId="ADAL" clId="{E4C1048A-96E3-4A14-AED3-73129237A815}" dt="2023-05-08T23:15:20.128" v="0" actId="478"/>
          <ac:spMkLst>
            <pc:docMk/>
            <pc:sldMk cId="2866682575" sldId="341"/>
            <ac:spMk id="5" creationId="{E45EC0ED-03DC-A04C-31BC-CFE310384D89}"/>
          </ac:spMkLst>
        </pc:spChg>
        <pc:spChg chg="add mod">
          <ac:chgData name="Andrew Fisher" userId="33dead91-081c-4bfe-8bba-5eaf108f3a6e" providerId="ADAL" clId="{E4C1048A-96E3-4A14-AED3-73129237A815}" dt="2023-05-09T02:32:56.878" v="553" actId="14100"/>
          <ac:spMkLst>
            <pc:docMk/>
            <pc:sldMk cId="2866682575" sldId="341"/>
            <ac:spMk id="6" creationId="{EFAC5AFF-E7AB-B8DF-ED87-10C9639163EA}"/>
          </ac:spMkLst>
        </pc:spChg>
        <pc:spChg chg="add mod">
          <ac:chgData name="Andrew Fisher" userId="33dead91-081c-4bfe-8bba-5eaf108f3a6e" providerId="ADAL" clId="{E4C1048A-96E3-4A14-AED3-73129237A815}" dt="2023-05-09T02:32:56.878" v="553" actId="14100"/>
          <ac:spMkLst>
            <pc:docMk/>
            <pc:sldMk cId="2866682575" sldId="341"/>
            <ac:spMk id="8" creationId="{B7BDC904-05EE-58DA-7823-9E981C3EB115}"/>
          </ac:spMkLst>
        </pc:spChg>
        <pc:spChg chg="add mod">
          <ac:chgData name="Andrew Fisher" userId="33dead91-081c-4bfe-8bba-5eaf108f3a6e" providerId="ADAL" clId="{E4C1048A-96E3-4A14-AED3-73129237A815}" dt="2023-05-09T02:32:56.878" v="553" actId="14100"/>
          <ac:spMkLst>
            <pc:docMk/>
            <pc:sldMk cId="2866682575" sldId="341"/>
            <ac:spMk id="10" creationId="{A7D9C008-475F-FE50-D585-737D7434D71C}"/>
          </ac:spMkLst>
        </pc:spChg>
        <pc:spChg chg="add mod">
          <ac:chgData name="Andrew Fisher" userId="33dead91-081c-4bfe-8bba-5eaf108f3a6e" providerId="ADAL" clId="{E4C1048A-96E3-4A14-AED3-73129237A815}" dt="2023-05-09T02:32:56.878" v="553" actId="14100"/>
          <ac:spMkLst>
            <pc:docMk/>
            <pc:sldMk cId="2866682575" sldId="341"/>
            <ac:spMk id="11" creationId="{DD1C95DA-583C-A0F3-EBB9-241E829B824D}"/>
          </ac:spMkLst>
        </pc:spChg>
        <pc:spChg chg="add mod">
          <ac:chgData name="Andrew Fisher" userId="33dead91-081c-4bfe-8bba-5eaf108f3a6e" providerId="ADAL" clId="{E4C1048A-96E3-4A14-AED3-73129237A815}" dt="2023-05-09T02:32:56.878" v="553" actId="14100"/>
          <ac:spMkLst>
            <pc:docMk/>
            <pc:sldMk cId="2866682575" sldId="341"/>
            <ac:spMk id="12" creationId="{E1737707-5AA6-5EEA-ABD2-17AF27D08F82}"/>
          </ac:spMkLst>
        </pc:spChg>
        <pc:spChg chg="add mod">
          <ac:chgData name="Andrew Fisher" userId="33dead91-081c-4bfe-8bba-5eaf108f3a6e" providerId="ADAL" clId="{E4C1048A-96E3-4A14-AED3-73129237A815}" dt="2023-05-09T02:32:56.878" v="553" actId="14100"/>
          <ac:spMkLst>
            <pc:docMk/>
            <pc:sldMk cId="2866682575" sldId="341"/>
            <ac:spMk id="19" creationId="{F4600229-253E-D6EA-1197-E37FF183635C}"/>
          </ac:spMkLst>
        </pc:spChg>
        <pc:spChg chg="add mod">
          <ac:chgData name="Andrew Fisher" userId="33dead91-081c-4bfe-8bba-5eaf108f3a6e" providerId="ADAL" clId="{E4C1048A-96E3-4A14-AED3-73129237A815}" dt="2023-05-09T02:16:09.143" v="74" actId="1076"/>
          <ac:spMkLst>
            <pc:docMk/>
            <pc:sldMk cId="2866682575" sldId="341"/>
            <ac:spMk id="38" creationId="{89AEB5E8-9F75-8381-4EBC-0F3734FFABA0}"/>
          </ac:spMkLst>
        </pc:spChg>
        <pc:spChg chg="add mod">
          <ac:chgData name="Andrew Fisher" userId="33dead91-081c-4bfe-8bba-5eaf108f3a6e" providerId="ADAL" clId="{E4C1048A-96E3-4A14-AED3-73129237A815}" dt="2023-05-09T02:35:37.020" v="579" actId="1076"/>
          <ac:spMkLst>
            <pc:docMk/>
            <pc:sldMk cId="2866682575" sldId="341"/>
            <ac:spMk id="39" creationId="{BF4ED888-5D0E-6332-BBAB-3AA81DF29B44}"/>
          </ac:spMkLst>
        </pc:spChg>
        <pc:spChg chg="add mod">
          <ac:chgData name="Andrew Fisher" userId="33dead91-081c-4bfe-8bba-5eaf108f3a6e" providerId="ADAL" clId="{E4C1048A-96E3-4A14-AED3-73129237A815}" dt="2023-05-09T02:32:56.878" v="553" actId="14100"/>
          <ac:spMkLst>
            <pc:docMk/>
            <pc:sldMk cId="2866682575" sldId="341"/>
            <ac:spMk id="40" creationId="{3364C1C4-E546-863F-BE20-0BC940C3DAAB}"/>
          </ac:spMkLst>
        </pc:spChg>
        <pc:spChg chg="add mod">
          <ac:chgData name="Andrew Fisher" userId="33dead91-081c-4bfe-8bba-5eaf108f3a6e" providerId="ADAL" clId="{E4C1048A-96E3-4A14-AED3-73129237A815}" dt="2023-05-09T02:32:56.878" v="553" actId="14100"/>
          <ac:spMkLst>
            <pc:docMk/>
            <pc:sldMk cId="2866682575" sldId="341"/>
            <ac:spMk id="41" creationId="{3E99263B-A49B-D7B1-7E1F-B93B464EFC91}"/>
          </ac:spMkLst>
        </pc:spChg>
        <pc:spChg chg="add mod">
          <ac:chgData name="Andrew Fisher" userId="33dead91-081c-4bfe-8bba-5eaf108f3a6e" providerId="ADAL" clId="{E4C1048A-96E3-4A14-AED3-73129237A815}" dt="2023-05-09T02:32:56.878" v="553" actId="14100"/>
          <ac:spMkLst>
            <pc:docMk/>
            <pc:sldMk cId="2866682575" sldId="341"/>
            <ac:spMk id="62" creationId="{F31FB579-14D5-13E3-861C-9A3F81F27606}"/>
          </ac:spMkLst>
        </pc:spChg>
        <pc:spChg chg="add mod">
          <ac:chgData name="Andrew Fisher" userId="33dead91-081c-4bfe-8bba-5eaf108f3a6e" providerId="ADAL" clId="{E4C1048A-96E3-4A14-AED3-73129237A815}" dt="2023-05-09T02:32:56.878" v="553" actId="14100"/>
          <ac:spMkLst>
            <pc:docMk/>
            <pc:sldMk cId="2866682575" sldId="341"/>
            <ac:spMk id="63" creationId="{ED380B90-A439-EEC0-411B-34FB130E5FC3}"/>
          </ac:spMkLst>
        </pc:spChg>
        <pc:spChg chg="add mod">
          <ac:chgData name="Andrew Fisher" userId="33dead91-081c-4bfe-8bba-5eaf108f3a6e" providerId="ADAL" clId="{E4C1048A-96E3-4A14-AED3-73129237A815}" dt="2023-05-09T02:32:56.878" v="553" actId="14100"/>
          <ac:spMkLst>
            <pc:docMk/>
            <pc:sldMk cId="2866682575" sldId="341"/>
            <ac:spMk id="64" creationId="{B539E81E-39CC-CD7E-663A-E912BB20A275}"/>
          </ac:spMkLst>
        </pc:spChg>
        <pc:spChg chg="add mod">
          <ac:chgData name="Andrew Fisher" userId="33dead91-081c-4bfe-8bba-5eaf108f3a6e" providerId="ADAL" clId="{E4C1048A-96E3-4A14-AED3-73129237A815}" dt="2023-05-09T02:32:56.878" v="553" actId="14100"/>
          <ac:spMkLst>
            <pc:docMk/>
            <pc:sldMk cId="2866682575" sldId="341"/>
            <ac:spMk id="65" creationId="{AE00FE84-62B2-F0C9-5335-E366D78F245A}"/>
          </ac:spMkLst>
        </pc:spChg>
        <pc:spChg chg="add mod">
          <ac:chgData name="Andrew Fisher" userId="33dead91-081c-4bfe-8bba-5eaf108f3a6e" providerId="ADAL" clId="{E4C1048A-96E3-4A14-AED3-73129237A815}" dt="2023-05-09T02:32:56.878" v="553" actId="14100"/>
          <ac:spMkLst>
            <pc:docMk/>
            <pc:sldMk cId="2866682575" sldId="341"/>
            <ac:spMk id="66" creationId="{B6E01C7D-152C-D05B-C525-38147E2DD8A6}"/>
          </ac:spMkLst>
        </pc:spChg>
        <pc:spChg chg="add mod">
          <ac:chgData name="Andrew Fisher" userId="33dead91-081c-4bfe-8bba-5eaf108f3a6e" providerId="ADAL" clId="{E4C1048A-96E3-4A14-AED3-73129237A815}" dt="2023-05-09T02:32:56.878" v="553" actId="14100"/>
          <ac:spMkLst>
            <pc:docMk/>
            <pc:sldMk cId="2866682575" sldId="341"/>
            <ac:spMk id="73" creationId="{59E13A66-50BD-108D-4331-FC23BB607053}"/>
          </ac:spMkLst>
        </pc:spChg>
        <pc:spChg chg="add mod">
          <ac:chgData name="Andrew Fisher" userId="33dead91-081c-4bfe-8bba-5eaf108f3a6e" providerId="ADAL" clId="{E4C1048A-96E3-4A14-AED3-73129237A815}" dt="2023-05-09T02:32:56.878" v="553" actId="14100"/>
          <ac:spMkLst>
            <pc:docMk/>
            <pc:sldMk cId="2866682575" sldId="341"/>
            <ac:spMk id="74" creationId="{0E64C01F-097A-D206-6C8D-8FABAF70484F}"/>
          </ac:spMkLst>
        </pc:spChg>
        <pc:spChg chg="add mod">
          <ac:chgData name="Andrew Fisher" userId="33dead91-081c-4bfe-8bba-5eaf108f3a6e" providerId="ADAL" clId="{E4C1048A-96E3-4A14-AED3-73129237A815}" dt="2023-05-09T02:54:59.513" v="2327" actId="20577"/>
          <ac:spMkLst>
            <pc:docMk/>
            <pc:sldMk cId="2866682575" sldId="341"/>
            <ac:spMk id="75" creationId="{FD0597BF-0866-B59A-C0D8-F948EF675653}"/>
          </ac:spMkLst>
        </pc:spChg>
        <pc:spChg chg="add mod">
          <ac:chgData name="Andrew Fisher" userId="33dead91-081c-4bfe-8bba-5eaf108f3a6e" providerId="ADAL" clId="{E4C1048A-96E3-4A14-AED3-73129237A815}" dt="2023-05-09T02:34:20.299" v="567" actId="1076"/>
          <ac:spMkLst>
            <pc:docMk/>
            <pc:sldMk cId="2866682575" sldId="341"/>
            <ac:spMk id="80" creationId="{05AF4908-051D-0E42-3E52-9C5C6B117F60}"/>
          </ac:spMkLst>
        </pc:spChg>
        <pc:spChg chg="add mod">
          <ac:chgData name="Andrew Fisher" userId="33dead91-081c-4bfe-8bba-5eaf108f3a6e" providerId="ADAL" clId="{E4C1048A-96E3-4A14-AED3-73129237A815}" dt="2023-05-09T02:34:59.376" v="571" actId="20577"/>
          <ac:spMkLst>
            <pc:docMk/>
            <pc:sldMk cId="2866682575" sldId="341"/>
            <ac:spMk id="81" creationId="{A9103634-C666-85B0-E94F-AB54E753F668}"/>
          </ac:spMkLst>
        </pc:spChg>
        <pc:spChg chg="add mod">
          <ac:chgData name="Andrew Fisher" userId="33dead91-081c-4bfe-8bba-5eaf108f3a6e" providerId="ADAL" clId="{E4C1048A-96E3-4A14-AED3-73129237A815}" dt="2023-05-09T02:35:23.337" v="575" actId="1076"/>
          <ac:spMkLst>
            <pc:docMk/>
            <pc:sldMk cId="2866682575" sldId="341"/>
            <ac:spMk id="82" creationId="{AD6E0514-6052-1436-5173-8AAE0A7194CE}"/>
          </ac:spMkLst>
        </pc:spChg>
        <pc:spChg chg="add mod">
          <ac:chgData name="Andrew Fisher" userId="33dead91-081c-4bfe-8bba-5eaf108f3a6e" providerId="ADAL" clId="{E4C1048A-96E3-4A14-AED3-73129237A815}" dt="2023-05-09T02:35:32.569" v="578" actId="20577"/>
          <ac:spMkLst>
            <pc:docMk/>
            <pc:sldMk cId="2866682575" sldId="341"/>
            <ac:spMk id="83" creationId="{A30230EA-61EF-A429-FBDC-A20CA21AE167}"/>
          </ac:spMkLst>
        </pc:spChg>
        <pc:cxnChg chg="add del mod">
          <ac:chgData name="Andrew Fisher" userId="33dead91-081c-4bfe-8bba-5eaf108f3a6e" providerId="ADAL" clId="{E4C1048A-96E3-4A14-AED3-73129237A815}" dt="2023-05-09T02:11:05.684" v="20" actId="11529"/>
          <ac:cxnSpMkLst>
            <pc:docMk/>
            <pc:sldMk cId="2866682575" sldId="341"/>
            <ac:cxnSpMk id="14" creationId="{AEBF4C55-4C6A-8A30-2169-03C4947C8CEE}"/>
          </ac:cxnSpMkLst>
        </pc:cxnChg>
        <pc:cxnChg chg="add del mod">
          <ac:chgData name="Andrew Fisher" userId="33dead91-081c-4bfe-8bba-5eaf108f3a6e" providerId="ADAL" clId="{E4C1048A-96E3-4A14-AED3-73129237A815}" dt="2023-05-09T02:13:39.333" v="34" actId="478"/>
          <ac:cxnSpMkLst>
            <pc:docMk/>
            <pc:sldMk cId="2866682575" sldId="341"/>
            <ac:cxnSpMk id="16" creationId="{355AF2BF-02C5-729B-7F9F-9DE65C9881E7}"/>
          </ac:cxnSpMkLst>
        </pc:cxnChg>
        <pc:cxnChg chg="add del mod">
          <ac:chgData name="Andrew Fisher" userId="33dead91-081c-4bfe-8bba-5eaf108f3a6e" providerId="ADAL" clId="{E4C1048A-96E3-4A14-AED3-73129237A815}" dt="2023-05-09T02:13:40.453" v="35" actId="478"/>
          <ac:cxnSpMkLst>
            <pc:docMk/>
            <pc:sldMk cId="2866682575" sldId="341"/>
            <ac:cxnSpMk id="18" creationId="{58DF84AB-2E41-E6A1-274D-AF2E3A1E8D12}"/>
          </ac:cxnSpMkLst>
        </pc:cxnChg>
        <pc:cxnChg chg="add mod">
          <ac:chgData name="Andrew Fisher" userId="33dead91-081c-4bfe-8bba-5eaf108f3a6e" providerId="ADAL" clId="{E4C1048A-96E3-4A14-AED3-73129237A815}" dt="2023-05-09T02:32:56.878" v="553" actId="14100"/>
          <ac:cxnSpMkLst>
            <pc:docMk/>
            <pc:sldMk cId="2866682575" sldId="341"/>
            <ac:cxnSpMk id="23" creationId="{202B24FC-182A-FFA8-02B7-EB95087E072D}"/>
          </ac:cxnSpMkLst>
        </pc:cxnChg>
        <pc:cxnChg chg="add mod">
          <ac:chgData name="Andrew Fisher" userId="33dead91-081c-4bfe-8bba-5eaf108f3a6e" providerId="ADAL" clId="{E4C1048A-96E3-4A14-AED3-73129237A815}" dt="2023-05-09T02:32:56.878" v="553" actId="14100"/>
          <ac:cxnSpMkLst>
            <pc:docMk/>
            <pc:sldMk cId="2866682575" sldId="341"/>
            <ac:cxnSpMk id="25" creationId="{4DF71A7C-776E-2868-0342-619AE3AE1F4F}"/>
          </ac:cxnSpMkLst>
        </pc:cxnChg>
        <pc:cxnChg chg="add mod">
          <ac:chgData name="Andrew Fisher" userId="33dead91-081c-4bfe-8bba-5eaf108f3a6e" providerId="ADAL" clId="{E4C1048A-96E3-4A14-AED3-73129237A815}" dt="2023-05-09T02:32:56.878" v="553" actId="14100"/>
          <ac:cxnSpMkLst>
            <pc:docMk/>
            <pc:sldMk cId="2866682575" sldId="341"/>
            <ac:cxnSpMk id="27" creationId="{6E59FF79-254E-DAB1-29E1-EAA340FD0E68}"/>
          </ac:cxnSpMkLst>
        </pc:cxnChg>
        <pc:cxnChg chg="add mod">
          <ac:chgData name="Andrew Fisher" userId="33dead91-081c-4bfe-8bba-5eaf108f3a6e" providerId="ADAL" clId="{E4C1048A-96E3-4A14-AED3-73129237A815}" dt="2023-05-09T02:32:56.878" v="553" actId="14100"/>
          <ac:cxnSpMkLst>
            <pc:docMk/>
            <pc:sldMk cId="2866682575" sldId="341"/>
            <ac:cxnSpMk id="29" creationId="{E38CC0FB-DD83-F647-29D4-C8189DC33CB3}"/>
          </ac:cxnSpMkLst>
        </pc:cxnChg>
        <pc:cxnChg chg="add mod">
          <ac:chgData name="Andrew Fisher" userId="33dead91-081c-4bfe-8bba-5eaf108f3a6e" providerId="ADAL" clId="{E4C1048A-96E3-4A14-AED3-73129237A815}" dt="2023-05-09T02:32:56.878" v="553" actId="14100"/>
          <ac:cxnSpMkLst>
            <pc:docMk/>
            <pc:sldMk cId="2866682575" sldId="341"/>
            <ac:cxnSpMk id="31" creationId="{8CCB67CC-0884-D219-48F8-A7C26CC9EDCC}"/>
          </ac:cxnSpMkLst>
        </pc:cxnChg>
        <pc:cxnChg chg="add mod">
          <ac:chgData name="Andrew Fisher" userId="33dead91-081c-4bfe-8bba-5eaf108f3a6e" providerId="ADAL" clId="{E4C1048A-96E3-4A14-AED3-73129237A815}" dt="2023-05-09T02:32:56.878" v="553" actId="14100"/>
          <ac:cxnSpMkLst>
            <pc:docMk/>
            <pc:sldMk cId="2866682575" sldId="341"/>
            <ac:cxnSpMk id="33" creationId="{7FE527C2-0950-2D32-99F8-F11F34DC3C37}"/>
          </ac:cxnSpMkLst>
        </pc:cxnChg>
        <pc:cxnChg chg="add del mod">
          <ac:chgData name="Andrew Fisher" userId="33dead91-081c-4bfe-8bba-5eaf108f3a6e" providerId="ADAL" clId="{E4C1048A-96E3-4A14-AED3-73129237A815}" dt="2023-05-09T02:19:09.960" v="91" actId="478"/>
          <ac:cxnSpMkLst>
            <pc:docMk/>
            <pc:sldMk cId="2866682575" sldId="341"/>
            <ac:cxnSpMk id="43" creationId="{90435158-525D-F5DD-3FA2-3577C9B95DDF}"/>
          </ac:cxnSpMkLst>
        </pc:cxnChg>
        <pc:cxnChg chg="add mod">
          <ac:chgData name="Andrew Fisher" userId="33dead91-081c-4bfe-8bba-5eaf108f3a6e" providerId="ADAL" clId="{E4C1048A-96E3-4A14-AED3-73129237A815}" dt="2023-05-09T02:32:56.878" v="553" actId="14100"/>
          <ac:cxnSpMkLst>
            <pc:docMk/>
            <pc:sldMk cId="2866682575" sldId="341"/>
            <ac:cxnSpMk id="44" creationId="{309282C6-37BA-75CC-DB98-2E52A831FBA1}"/>
          </ac:cxnSpMkLst>
        </pc:cxnChg>
        <pc:cxnChg chg="add del mod">
          <ac:chgData name="Andrew Fisher" userId="33dead91-081c-4bfe-8bba-5eaf108f3a6e" providerId="ADAL" clId="{E4C1048A-96E3-4A14-AED3-73129237A815}" dt="2023-05-09T02:21:47.997" v="112" actId="478"/>
          <ac:cxnSpMkLst>
            <pc:docMk/>
            <pc:sldMk cId="2866682575" sldId="341"/>
            <ac:cxnSpMk id="50" creationId="{2EA9F504-90C5-3889-107A-F59797D03CFF}"/>
          </ac:cxnSpMkLst>
        </pc:cxnChg>
        <pc:cxnChg chg="add mod">
          <ac:chgData name="Andrew Fisher" userId="33dead91-081c-4bfe-8bba-5eaf108f3a6e" providerId="ADAL" clId="{E4C1048A-96E3-4A14-AED3-73129237A815}" dt="2023-05-09T02:32:56.878" v="553" actId="14100"/>
          <ac:cxnSpMkLst>
            <pc:docMk/>
            <pc:sldMk cId="2866682575" sldId="341"/>
            <ac:cxnSpMk id="53" creationId="{0DF84EAB-F3E7-423B-A6FF-FFD23F45F64D}"/>
          </ac:cxnSpMkLst>
        </pc:cxnChg>
        <pc:cxnChg chg="add mod">
          <ac:chgData name="Andrew Fisher" userId="33dead91-081c-4bfe-8bba-5eaf108f3a6e" providerId="ADAL" clId="{E4C1048A-96E3-4A14-AED3-73129237A815}" dt="2023-05-09T02:32:56.878" v="553" actId="14100"/>
          <ac:cxnSpMkLst>
            <pc:docMk/>
            <pc:sldMk cId="2866682575" sldId="341"/>
            <ac:cxnSpMk id="57" creationId="{EF9B2E7D-689E-81E5-454B-DC8B5624F156}"/>
          </ac:cxnSpMkLst>
        </pc:cxnChg>
        <pc:cxnChg chg="add mod">
          <ac:chgData name="Andrew Fisher" userId="33dead91-081c-4bfe-8bba-5eaf108f3a6e" providerId="ADAL" clId="{E4C1048A-96E3-4A14-AED3-73129237A815}" dt="2023-05-09T02:32:56.878" v="553" actId="14100"/>
          <ac:cxnSpMkLst>
            <pc:docMk/>
            <pc:sldMk cId="2866682575" sldId="341"/>
            <ac:cxnSpMk id="68" creationId="{6254347E-0C03-E863-0420-60ABBC1A0EA7}"/>
          </ac:cxnSpMkLst>
        </pc:cxnChg>
        <pc:cxnChg chg="add mod">
          <ac:chgData name="Andrew Fisher" userId="33dead91-081c-4bfe-8bba-5eaf108f3a6e" providerId="ADAL" clId="{E4C1048A-96E3-4A14-AED3-73129237A815}" dt="2023-05-09T02:32:56.878" v="553" actId="14100"/>
          <ac:cxnSpMkLst>
            <pc:docMk/>
            <pc:sldMk cId="2866682575" sldId="341"/>
            <ac:cxnSpMk id="70" creationId="{210B16B5-2AD9-AFFB-85C1-FF9A9EABC543}"/>
          </ac:cxnSpMkLst>
        </pc:cxnChg>
        <pc:cxnChg chg="add mod">
          <ac:chgData name="Andrew Fisher" userId="33dead91-081c-4bfe-8bba-5eaf108f3a6e" providerId="ADAL" clId="{E4C1048A-96E3-4A14-AED3-73129237A815}" dt="2023-05-09T02:32:56.878" v="553" actId="14100"/>
          <ac:cxnSpMkLst>
            <pc:docMk/>
            <pc:sldMk cId="2866682575" sldId="341"/>
            <ac:cxnSpMk id="72" creationId="{615F3B87-4BB7-2DCF-B97A-7D1463C08B8F}"/>
          </ac:cxnSpMkLst>
        </pc:cxnChg>
      </pc:sldChg>
      <pc:sldChg chg="modSp add mod">
        <pc:chgData name="Andrew Fisher" userId="33dead91-081c-4bfe-8bba-5eaf108f3a6e" providerId="ADAL" clId="{E4C1048A-96E3-4A14-AED3-73129237A815}" dt="2023-05-09T02:43:36.790" v="1191" actId="20577"/>
        <pc:sldMkLst>
          <pc:docMk/>
          <pc:sldMk cId="2060417014" sldId="354"/>
        </pc:sldMkLst>
        <pc:spChg chg="mod">
          <ac:chgData name="Andrew Fisher" userId="33dead91-081c-4bfe-8bba-5eaf108f3a6e" providerId="ADAL" clId="{E4C1048A-96E3-4A14-AED3-73129237A815}" dt="2023-05-09T02:43:36.790" v="1191" actId="20577"/>
          <ac:spMkLst>
            <pc:docMk/>
            <pc:sldMk cId="2060417014" sldId="354"/>
            <ac:spMk id="75" creationId="{FD0597BF-0866-B59A-C0D8-F948EF675653}"/>
          </ac:spMkLst>
        </pc:spChg>
        <pc:spChg chg="mod">
          <ac:chgData name="Andrew Fisher" userId="33dead91-081c-4bfe-8bba-5eaf108f3a6e" providerId="ADAL" clId="{E4C1048A-96E3-4A14-AED3-73129237A815}" dt="2023-05-09T02:37:07.820" v="631" actId="1076"/>
          <ac:spMkLst>
            <pc:docMk/>
            <pc:sldMk cId="2060417014" sldId="354"/>
            <ac:spMk id="80" creationId="{05AF4908-051D-0E42-3E52-9C5C6B117F60}"/>
          </ac:spMkLst>
        </pc:spChg>
      </pc:sldChg>
      <pc:sldChg chg="modSp add mod">
        <pc:chgData name="Andrew Fisher" userId="33dead91-081c-4bfe-8bba-5eaf108f3a6e" providerId="ADAL" clId="{E4C1048A-96E3-4A14-AED3-73129237A815}" dt="2023-05-09T02:46:11.719" v="1299" actId="20577"/>
        <pc:sldMkLst>
          <pc:docMk/>
          <pc:sldMk cId="2886149671" sldId="355"/>
        </pc:sldMkLst>
        <pc:spChg chg="mod">
          <ac:chgData name="Andrew Fisher" userId="33dead91-081c-4bfe-8bba-5eaf108f3a6e" providerId="ADAL" clId="{E4C1048A-96E3-4A14-AED3-73129237A815}" dt="2023-05-09T02:46:11.719" v="1299" actId="20577"/>
          <ac:spMkLst>
            <pc:docMk/>
            <pc:sldMk cId="2886149671" sldId="355"/>
            <ac:spMk id="75" creationId="{FD0597BF-0866-B59A-C0D8-F948EF675653}"/>
          </ac:spMkLst>
        </pc:spChg>
        <pc:spChg chg="mod">
          <ac:chgData name="Andrew Fisher" userId="33dead91-081c-4bfe-8bba-5eaf108f3a6e" providerId="ADAL" clId="{E4C1048A-96E3-4A14-AED3-73129237A815}" dt="2023-05-09T02:42:20.719" v="1088" actId="1076"/>
          <ac:spMkLst>
            <pc:docMk/>
            <pc:sldMk cId="2886149671" sldId="355"/>
            <ac:spMk id="80" creationId="{05AF4908-051D-0E42-3E52-9C5C6B117F60}"/>
          </ac:spMkLst>
        </pc:spChg>
      </pc:sldChg>
      <pc:sldChg chg="modSp add mod">
        <pc:chgData name="Andrew Fisher" userId="33dead91-081c-4bfe-8bba-5eaf108f3a6e" providerId="ADAL" clId="{E4C1048A-96E3-4A14-AED3-73129237A815}" dt="2023-05-09T02:49:04.167" v="1594" actId="20577"/>
        <pc:sldMkLst>
          <pc:docMk/>
          <pc:sldMk cId="4014438000" sldId="356"/>
        </pc:sldMkLst>
        <pc:spChg chg="mod">
          <ac:chgData name="Andrew Fisher" userId="33dead91-081c-4bfe-8bba-5eaf108f3a6e" providerId="ADAL" clId="{E4C1048A-96E3-4A14-AED3-73129237A815}" dt="2023-05-09T02:49:04.167" v="1594" actId="20577"/>
          <ac:spMkLst>
            <pc:docMk/>
            <pc:sldMk cId="4014438000" sldId="356"/>
            <ac:spMk id="75" creationId="{FD0597BF-0866-B59A-C0D8-F948EF675653}"/>
          </ac:spMkLst>
        </pc:spChg>
        <pc:spChg chg="mod">
          <ac:chgData name="Andrew Fisher" userId="33dead91-081c-4bfe-8bba-5eaf108f3a6e" providerId="ADAL" clId="{E4C1048A-96E3-4A14-AED3-73129237A815}" dt="2023-05-09T02:46:24.800" v="1301" actId="1076"/>
          <ac:spMkLst>
            <pc:docMk/>
            <pc:sldMk cId="4014438000" sldId="356"/>
            <ac:spMk id="80" creationId="{05AF4908-051D-0E42-3E52-9C5C6B117F60}"/>
          </ac:spMkLst>
        </pc:spChg>
      </pc:sldChg>
      <pc:sldChg chg="addSp delSp modSp add mod">
        <pc:chgData name="Andrew Fisher" userId="33dead91-081c-4bfe-8bba-5eaf108f3a6e" providerId="ADAL" clId="{E4C1048A-96E3-4A14-AED3-73129237A815}" dt="2023-05-09T02:52:59.353" v="2077" actId="478"/>
        <pc:sldMkLst>
          <pc:docMk/>
          <pc:sldMk cId="67165727" sldId="357"/>
        </pc:sldMkLst>
        <pc:spChg chg="add del mod">
          <ac:chgData name="Andrew Fisher" userId="33dead91-081c-4bfe-8bba-5eaf108f3a6e" providerId="ADAL" clId="{E4C1048A-96E3-4A14-AED3-73129237A815}" dt="2023-05-09T02:52:59.353" v="2077" actId="478"/>
          <ac:spMkLst>
            <pc:docMk/>
            <pc:sldMk cId="67165727" sldId="357"/>
            <ac:spMk id="5" creationId="{02F06A1A-9C6B-5639-24C8-AB1A90F11C4D}"/>
          </ac:spMkLst>
        </pc:spChg>
        <pc:spChg chg="mod">
          <ac:chgData name="Andrew Fisher" userId="33dead91-081c-4bfe-8bba-5eaf108f3a6e" providerId="ADAL" clId="{E4C1048A-96E3-4A14-AED3-73129237A815}" dt="2023-05-09T02:52:53.204" v="2075" actId="20577"/>
          <ac:spMkLst>
            <pc:docMk/>
            <pc:sldMk cId="67165727" sldId="357"/>
            <ac:spMk id="75" creationId="{FD0597BF-0866-B59A-C0D8-F948EF675653}"/>
          </ac:spMkLst>
        </pc:spChg>
        <pc:spChg chg="mod">
          <ac:chgData name="Andrew Fisher" userId="33dead91-081c-4bfe-8bba-5eaf108f3a6e" providerId="ADAL" clId="{E4C1048A-96E3-4A14-AED3-73129237A815}" dt="2023-05-09T02:47:26.891" v="1411" actId="1076"/>
          <ac:spMkLst>
            <pc:docMk/>
            <pc:sldMk cId="67165727" sldId="357"/>
            <ac:spMk id="80" creationId="{05AF4908-051D-0E42-3E52-9C5C6B117F60}"/>
          </ac:spMkLst>
        </pc:spChg>
      </pc:sldChg>
      <pc:sldChg chg="modSp add mod">
        <pc:chgData name="Andrew Fisher" userId="33dead91-081c-4bfe-8bba-5eaf108f3a6e" providerId="ADAL" clId="{E4C1048A-96E3-4A14-AED3-73129237A815}" dt="2023-05-09T02:55:25.338" v="2379" actId="20577"/>
        <pc:sldMkLst>
          <pc:docMk/>
          <pc:sldMk cId="3980096644" sldId="358"/>
        </pc:sldMkLst>
        <pc:spChg chg="mod">
          <ac:chgData name="Andrew Fisher" userId="33dead91-081c-4bfe-8bba-5eaf108f3a6e" providerId="ADAL" clId="{E4C1048A-96E3-4A14-AED3-73129237A815}" dt="2023-05-09T02:55:25.338" v="2379" actId="20577"/>
          <ac:spMkLst>
            <pc:docMk/>
            <pc:sldMk cId="3980096644" sldId="358"/>
            <ac:spMk id="75" creationId="{FD0597BF-0866-B59A-C0D8-F948EF675653}"/>
          </ac:spMkLst>
        </pc:spChg>
        <pc:spChg chg="mod">
          <ac:chgData name="Andrew Fisher" userId="33dead91-081c-4bfe-8bba-5eaf108f3a6e" providerId="ADAL" clId="{E4C1048A-96E3-4A14-AED3-73129237A815}" dt="2023-05-09T02:53:16.347" v="2083" actId="1076"/>
          <ac:spMkLst>
            <pc:docMk/>
            <pc:sldMk cId="3980096644" sldId="358"/>
            <ac:spMk id="80" creationId="{05AF4908-051D-0E42-3E52-9C5C6B117F60}"/>
          </ac:spMkLst>
        </pc:spChg>
        <pc:spChg chg="mod">
          <ac:chgData name="Andrew Fisher" userId="33dead91-081c-4bfe-8bba-5eaf108f3a6e" providerId="ADAL" clId="{E4C1048A-96E3-4A14-AED3-73129237A815}" dt="2023-05-09T02:53:12.546" v="2082" actId="1076"/>
          <ac:spMkLst>
            <pc:docMk/>
            <pc:sldMk cId="3980096644" sldId="358"/>
            <ac:spMk id="82" creationId="{AD6E0514-6052-1436-5173-8AAE0A7194CE}"/>
          </ac:spMkLst>
        </pc:spChg>
      </pc:sldChg>
      <pc:sldChg chg="modSp new del mod">
        <pc:chgData name="Andrew Fisher" userId="33dead91-081c-4bfe-8bba-5eaf108f3a6e" providerId="ADAL" clId="{E4C1048A-96E3-4A14-AED3-73129237A815}" dt="2023-05-09T02:58:57.692" v="2608" actId="2696"/>
        <pc:sldMkLst>
          <pc:docMk/>
          <pc:sldMk cId="196162980" sldId="359"/>
        </pc:sldMkLst>
        <pc:spChg chg="mod">
          <ac:chgData name="Andrew Fisher" userId="33dead91-081c-4bfe-8bba-5eaf108f3a6e" providerId="ADAL" clId="{E4C1048A-96E3-4A14-AED3-73129237A815}" dt="2023-05-09T02:57:54.502" v="2500" actId="20577"/>
          <ac:spMkLst>
            <pc:docMk/>
            <pc:sldMk cId="196162980" sldId="359"/>
            <ac:spMk id="2" creationId="{7AEA72B2-58AE-C190-9BB4-A111681FAC29}"/>
          </ac:spMkLst>
        </pc:spChg>
        <pc:spChg chg="mod">
          <ac:chgData name="Andrew Fisher" userId="33dead91-081c-4bfe-8bba-5eaf108f3a6e" providerId="ADAL" clId="{E4C1048A-96E3-4A14-AED3-73129237A815}" dt="2023-05-09T02:58:29.146" v="2607" actId="15"/>
          <ac:spMkLst>
            <pc:docMk/>
            <pc:sldMk cId="196162980" sldId="359"/>
            <ac:spMk id="3" creationId="{DD115864-E11B-B447-6960-1617F3556B7D}"/>
          </ac:spMkLst>
        </pc:spChg>
      </pc:sldChg>
      <pc:sldChg chg="addSp delSp modSp new mod">
        <pc:chgData name="Andrew Fisher" userId="33dead91-081c-4bfe-8bba-5eaf108f3a6e" providerId="ADAL" clId="{E4C1048A-96E3-4A14-AED3-73129237A815}" dt="2023-05-09T03:09:16.634" v="4204" actId="113"/>
        <pc:sldMkLst>
          <pc:docMk/>
          <pc:sldMk cId="764904702" sldId="359"/>
        </pc:sldMkLst>
        <pc:spChg chg="mod">
          <ac:chgData name="Andrew Fisher" userId="33dead91-081c-4bfe-8bba-5eaf108f3a6e" providerId="ADAL" clId="{E4C1048A-96E3-4A14-AED3-73129237A815}" dt="2023-05-09T03:07:07.762" v="3991" actId="20577"/>
          <ac:spMkLst>
            <pc:docMk/>
            <pc:sldMk cId="764904702" sldId="359"/>
            <ac:spMk id="2" creationId="{07F5F0FF-4A38-8712-821E-4771F555FA00}"/>
          </ac:spMkLst>
        </pc:spChg>
        <pc:spChg chg="mod">
          <ac:chgData name="Andrew Fisher" userId="33dead91-081c-4bfe-8bba-5eaf108f3a6e" providerId="ADAL" clId="{E4C1048A-96E3-4A14-AED3-73129237A815}" dt="2023-05-09T03:07:31.584" v="3993" actId="1076"/>
          <ac:spMkLst>
            <pc:docMk/>
            <pc:sldMk cId="764904702" sldId="359"/>
            <ac:spMk id="3" creationId="{CAB76D68-0664-775C-EAE6-239D001809BA}"/>
          </ac:spMkLst>
        </pc:spChg>
        <pc:spChg chg="del mod">
          <ac:chgData name="Andrew Fisher" userId="33dead91-081c-4bfe-8bba-5eaf108f3a6e" providerId="ADAL" clId="{E4C1048A-96E3-4A14-AED3-73129237A815}" dt="2023-05-09T03:07:35.707" v="3994" actId="478"/>
          <ac:spMkLst>
            <pc:docMk/>
            <pc:sldMk cId="764904702" sldId="359"/>
            <ac:spMk id="4" creationId="{365619C7-3454-AB42-3F3E-170B09A3A634}"/>
          </ac:spMkLst>
        </pc:spChg>
        <pc:spChg chg="add del mod">
          <ac:chgData name="Andrew Fisher" userId="33dead91-081c-4bfe-8bba-5eaf108f3a6e" providerId="ADAL" clId="{E4C1048A-96E3-4A14-AED3-73129237A815}" dt="2023-05-09T03:07:39.892" v="3996" actId="478"/>
          <ac:spMkLst>
            <pc:docMk/>
            <pc:sldMk cId="764904702" sldId="359"/>
            <ac:spMk id="6" creationId="{195B033E-E734-86EE-2F9B-DBDFDEAB7C3E}"/>
          </ac:spMkLst>
        </pc:spChg>
        <pc:spChg chg="add mod">
          <ac:chgData name="Andrew Fisher" userId="33dead91-081c-4bfe-8bba-5eaf108f3a6e" providerId="ADAL" clId="{E4C1048A-96E3-4A14-AED3-73129237A815}" dt="2023-05-09T03:09:16.634" v="4204" actId="113"/>
          <ac:spMkLst>
            <pc:docMk/>
            <pc:sldMk cId="764904702" sldId="359"/>
            <ac:spMk id="7" creationId="{E6111B79-63CF-230E-3C54-D9378900B629}"/>
          </ac:spMkLst>
        </pc:spChg>
      </pc:sldChg>
    </pc:docChg>
  </pc:docChgLst>
  <pc:docChgLst>
    <pc:chgData name="Brian" userId="eac77c42-0258-433a-9002-a720f5316692" providerId="ADAL" clId="{1AA95F9D-DFA9-4153-B53D-70CAF5BEEA89}"/>
    <pc:docChg chg="custSel addSld modSld">
      <pc:chgData name="Brian" userId="eac77c42-0258-433a-9002-a720f5316692" providerId="ADAL" clId="{1AA95F9D-DFA9-4153-B53D-70CAF5BEEA89}" dt="2023-05-09T15:40:47.788" v="1639" actId="6549"/>
      <pc:docMkLst>
        <pc:docMk/>
      </pc:docMkLst>
      <pc:sldChg chg="modSp mod">
        <pc:chgData name="Brian" userId="eac77c42-0258-433a-9002-a720f5316692" providerId="ADAL" clId="{1AA95F9D-DFA9-4153-B53D-70CAF5BEEA89}" dt="2023-05-09T15:32:48.877" v="1544" actId="14100"/>
        <pc:sldMkLst>
          <pc:docMk/>
          <pc:sldMk cId="3647162443" sldId="256"/>
        </pc:sldMkLst>
        <pc:spChg chg="mod">
          <ac:chgData name="Brian" userId="eac77c42-0258-433a-9002-a720f5316692" providerId="ADAL" clId="{1AA95F9D-DFA9-4153-B53D-70CAF5BEEA89}" dt="2023-05-09T15:32:45.581" v="1543" actId="14100"/>
          <ac:spMkLst>
            <pc:docMk/>
            <pc:sldMk cId="3647162443" sldId="256"/>
            <ac:spMk id="2" creationId="{661A3527-C210-47E0-947A-D4DD8DED9326}"/>
          </ac:spMkLst>
        </pc:spChg>
        <pc:spChg chg="mod">
          <ac:chgData name="Brian" userId="eac77c42-0258-433a-9002-a720f5316692" providerId="ADAL" clId="{1AA95F9D-DFA9-4153-B53D-70CAF5BEEA89}" dt="2023-05-09T15:32:48.877" v="1544" actId="14100"/>
          <ac:spMkLst>
            <pc:docMk/>
            <pc:sldMk cId="3647162443" sldId="256"/>
            <ac:spMk id="3" creationId="{B1D85359-7810-4247-B199-170AA27E660C}"/>
          </ac:spMkLst>
        </pc:spChg>
      </pc:sldChg>
      <pc:sldChg chg="modSp mod">
        <pc:chgData name="Brian" userId="eac77c42-0258-433a-9002-a720f5316692" providerId="ADAL" clId="{1AA95F9D-DFA9-4153-B53D-70CAF5BEEA89}" dt="2023-05-09T15:21:34.878" v="1484" actId="403"/>
        <pc:sldMkLst>
          <pc:docMk/>
          <pc:sldMk cId="1041229575" sldId="295"/>
        </pc:sldMkLst>
        <pc:spChg chg="mod">
          <ac:chgData name="Brian" userId="eac77c42-0258-433a-9002-a720f5316692" providerId="ADAL" clId="{1AA95F9D-DFA9-4153-B53D-70CAF5BEEA89}" dt="2023-05-09T15:21:34.878" v="1484" actId="403"/>
          <ac:spMkLst>
            <pc:docMk/>
            <pc:sldMk cId="1041229575" sldId="295"/>
            <ac:spMk id="9" creationId="{E815719F-B9F6-4063-AABE-EC1F829D29FF}"/>
          </ac:spMkLst>
        </pc:spChg>
      </pc:sldChg>
      <pc:sldChg chg="modSp mod">
        <pc:chgData name="Brian" userId="eac77c42-0258-433a-9002-a720f5316692" providerId="ADAL" clId="{1AA95F9D-DFA9-4153-B53D-70CAF5BEEA89}" dt="2023-05-09T15:27:15.682" v="1541"/>
        <pc:sldMkLst>
          <pc:docMk/>
          <pc:sldMk cId="1332639993" sldId="304"/>
        </pc:sldMkLst>
        <pc:spChg chg="mod">
          <ac:chgData name="Brian" userId="eac77c42-0258-433a-9002-a720f5316692" providerId="ADAL" clId="{1AA95F9D-DFA9-4153-B53D-70CAF5BEEA89}" dt="2023-05-09T15:27:15.682" v="1541"/>
          <ac:spMkLst>
            <pc:docMk/>
            <pc:sldMk cId="1332639993" sldId="304"/>
            <ac:spMk id="9" creationId="{E815719F-B9F6-4063-AABE-EC1F829D29FF}"/>
          </ac:spMkLst>
        </pc:spChg>
      </pc:sldChg>
      <pc:sldChg chg="delSp mod">
        <pc:chgData name="Brian" userId="eac77c42-0258-433a-9002-a720f5316692" providerId="ADAL" clId="{1AA95F9D-DFA9-4153-B53D-70CAF5BEEA89}" dt="2023-05-09T15:29:39.734" v="1542" actId="478"/>
        <pc:sldMkLst>
          <pc:docMk/>
          <pc:sldMk cId="4198197394" sldId="307"/>
        </pc:sldMkLst>
        <pc:spChg chg="del">
          <ac:chgData name="Brian" userId="eac77c42-0258-433a-9002-a720f5316692" providerId="ADAL" clId="{1AA95F9D-DFA9-4153-B53D-70CAF5BEEA89}" dt="2023-05-09T15:29:39.734" v="1542" actId="478"/>
          <ac:spMkLst>
            <pc:docMk/>
            <pc:sldMk cId="4198197394" sldId="307"/>
            <ac:spMk id="5" creationId="{BAF901C3-F74C-43E2-91C2-64D8B7F071CE}"/>
          </ac:spMkLst>
        </pc:spChg>
      </pc:sldChg>
      <pc:sldChg chg="modNotesTx">
        <pc:chgData name="Brian" userId="eac77c42-0258-433a-9002-a720f5316692" providerId="ADAL" clId="{1AA95F9D-DFA9-4153-B53D-70CAF5BEEA89}" dt="2023-05-09T15:33:29.462" v="1545" actId="20577"/>
        <pc:sldMkLst>
          <pc:docMk/>
          <pc:sldMk cId="3611014825" sldId="308"/>
        </pc:sldMkLst>
      </pc:sldChg>
      <pc:sldChg chg="modNotesTx">
        <pc:chgData name="Brian" userId="eac77c42-0258-433a-9002-a720f5316692" providerId="ADAL" clId="{1AA95F9D-DFA9-4153-B53D-70CAF5BEEA89}" dt="2023-05-09T00:14:38.831" v="1059" actId="20577"/>
        <pc:sldMkLst>
          <pc:docMk/>
          <pc:sldMk cId="2483481179" sldId="339"/>
        </pc:sldMkLst>
      </pc:sldChg>
      <pc:sldChg chg="modSp mod">
        <pc:chgData name="Brian" userId="eac77c42-0258-433a-9002-a720f5316692" providerId="ADAL" clId="{1AA95F9D-DFA9-4153-B53D-70CAF5BEEA89}" dt="2023-05-09T00:14:09.656" v="1035" actId="113"/>
        <pc:sldMkLst>
          <pc:docMk/>
          <pc:sldMk cId="2925301903" sldId="343"/>
        </pc:sldMkLst>
        <pc:spChg chg="mod">
          <ac:chgData name="Brian" userId="eac77c42-0258-433a-9002-a720f5316692" providerId="ADAL" clId="{1AA95F9D-DFA9-4153-B53D-70CAF5BEEA89}" dt="2023-05-09T00:14:09.656" v="1035" actId="113"/>
          <ac:spMkLst>
            <pc:docMk/>
            <pc:sldMk cId="2925301903" sldId="343"/>
            <ac:spMk id="4" creationId="{5F0F94BC-890A-F860-BD8C-816889237A6A}"/>
          </ac:spMkLst>
        </pc:spChg>
      </pc:sldChg>
      <pc:sldChg chg="modSp mod">
        <pc:chgData name="Brian" userId="eac77c42-0258-433a-9002-a720f5316692" providerId="ADAL" clId="{1AA95F9D-DFA9-4153-B53D-70CAF5BEEA89}" dt="2023-05-09T15:34:00.373" v="1553" actId="1076"/>
        <pc:sldMkLst>
          <pc:docMk/>
          <pc:sldMk cId="714939148" sldId="345"/>
        </pc:sldMkLst>
        <pc:spChg chg="mod">
          <ac:chgData name="Brian" userId="eac77c42-0258-433a-9002-a720f5316692" providerId="ADAL" clId="{1AA95F9D-DFA9-4153-B53D-70CAF5BEEA89}" dt="2023-05-09T15:34:00.373" v="1553" actId="1076"/>
          <ac:spMkLst>
            <pc:docMk/>
            <pc:sldMk cId="714939148" sldId="345"/>
            <ac:spMk id="2" creationId="{DB7D1747-B013-88C8-1332-9EE5F022BBB2}"/>
          </ac:spMkLst>
        </pc:spChg>
        <pc:spChg chg="mod">
          <ac:chgData name="Brian" userId="eac77c42-0258-433a-9002-a720f5316692" providerId="ADAL" clId="{1AA95F9D-DFA9-4153-B53D-70CAF5BEEA89}" dt="2023-05-09T15:33:56.431" v="1552" actId="27636"/>
          <ac:spMkLst>
            <pc:docMk/>
            <pc:sldMk cId="714939148" sldId="345"/>
            <ac:spMk id="3" creationId="{388E3A28-2161-87E3-8A32-C962DEAD77DD}"/>
          </ac:spMkLst>
        </pc:spChg>
      </pc:sldChg>
      <pc:sldChg chg="delSp modSp mod">
        <pc:chgData name="Brian" userId="eac77c42-0258-433a-9002-a720f5316692" providerId="ADAL" clId="{1AA95F9D-DFA9-4153-B53D-70CAF5BEEA89}" dt="2023-05-09T15:34:28.285" v="1561" actId="14100"/>
        <pc:sldMkLst>
          <pc:docMk/>
          <pc:sldMk cId="555540926" sldId="346"/>
        </pc:sldMkLst>
        <pc:spChg chg="mod">
          <ac:chgData name="Brian" userId="eac77c42-0258-433a-9002-a720f5316692" providerId="ADAL" clId="{1AA95F9D-DFA9-4153-B53D-70CAF5BEEA89}" dt="2023-05-09T15:34:10.254" v="1554" actId="1076"/>
          <ac:spMkLst>
            <pc:docMk/>
            <pc:sldMk cId="555540926" sldId="346"/>
            <ac:spMk id="2" creationId="{C232B199-FE33-87E9-91DE-56FC6CDCCD3A}"/>
          </ac:spMkLst>
        </pc:spChg>
        <pc:spChg chg="del">
          <ac:chgData name="Brian" userId="eac77c42-0258-433a-9002-a720f5316692" providerId="ADAL" clId="{1AA95F9D-DFA9-4153-B53D-70CAF5BEEA89}" dt="2023-05-09T15:34:18.438" v="1557" actId="478"/>
          <ac:spMkLst>
            <pc:docMk/>
            <pc:sldMk cId="555540926" sldId="346"/>
            <ac:spMk id="4" creationId="{DF315561-F28A-C853-0D86-1A1E50F60A57}"/>
          </ac:spMkLst>
        </pc:spChg>
        <pc:picChg chg="mod">
          <ac:chgData name="Brian" userId="eac77c42-0258-433a-9002-a720f5316692" providerId="ADAL" clId="{1AA95F9D-DFA9-4153-B53D-70CAF5BEEA89}" dt="2023-05-09T15:34:28.285" v="1561" actId="14100"/>
          <ac:picMkLst>
            <pc:docMk/>
            <pc:sldMk cId="555540926" sldId="346"/>
            <ac:picMk id="6" creationId="{BC3C5D3F-2EFD-A6A2-E327-4685EF2964A9}"/>
          </ac:picMkLst>
        </pc:picChg>
      </pc:sldChg>
      <pc:sldChg chg="delSp modSp mod">
        <pc:chgData name="Brian" userId="eac77c42-0258-433a-9002-a720f5316692" providerId="ADAL" clId="{1AA95F9D-DFA9-4153-B53D-70CAF5BEEA89}" dt="2023-05-09T15:24:52.368" v="1517" actId="27636"/>
        <pc:sldMkLst>
          <pc:docMk/>
          <pc:sldMk cId="3394583985" sldId="347"/>
        </pc:sldMkLst>
        <pc:spChg chg="mod">
          <ac:chgData name="Brian" userId="eac77c42-0258-433a-9002-a720f5316692" providerId="ADAL" clId="{1AA95F9D-DFA9-4153-B53D-70CAF5BEEA89}" dt="2023-05-09T15:24:31.340" v="1512" actId="1076"/>
          <ac:spMkLst>
            <pc:docMk/>
            <pc:sldMk cId="3394583985" sldId="347"/>
            <ac:spMk id="2" creationId="{85DCBBF0-5853-5B4E-6187-60D56CB9E0A2}"/>
          </ac:spMkLst>
        </pc:spChg>
        <pc:spChg chg="mod">
          <ac:chgData name="Brian" userId="eac77c42-0258-433a-9002-a720f5316692" providerId="ADAL" clId="{1AA95F9D-DFA9-4153-B53D-70CAF5BEEA89}" dt="2023-05-09T15:24:52.368" v="1517" actId="27636"/>
          <ac:spMkLst>
            <pc:docMk/>
            <pc:sldMk cId="3394583985" sldId="347"/>
            <ac:spMk id="3" creationId="{B048A75F-7790-5D0D-0A48-3D294ADD11CE}"/>
          </ac:spMkLst>
        </pc:spChg>
        <pc:spChg chg="del">
          <ac:chgData name="Brian" userId="eac77c42-0258-433a-9002-a720f5316692" providerId="ADAL" clId="{1AA95F9D-DFA9-4153-B53D-70CAF5BEEA89}" dt="2023-05-09T15:24:45.205" v="1514" actId="478"/>
          <ac:spMkLst>
            <pc:docMk/>
            <pc:sldMk cId="3394583985" sldId="347"/>
            <ac:spMk id="4" creationId="{0966CB99-E1DB-3B7C-93A2-87685062485F}"/>
          </ac:spMkLst>
        </pc:spChg>
      </pc:sldChg>
      <pc:sldChg chg="delSp modSp mod">
        <pc:chgData name="Brian" userId="eac77c42-0258-433a-9002-a720f5316692" providerId="ADAL" clId="{1AA95F9D-DFA9-4153-B53D-70CAF5BEEA89}" dt="2023-05-09T15:25:18.780" v="1527" actId="27636"/>
        <pc:sldMkLst>
          <pc:docMk/>
          <pc:sldMk cId="3433842015" sldId="348"/>
        </pc:sldMkLst>
        <pc:spChg chg="mod">
          <ac:chgData name="Brian" userId="eac77c42-0258-433a-9002-a720f5316692" providerId="ADAL" clId="{1AA95F9D-DFA9-4153-B53D-70CAF5BEEA89}" dt="2023-05-09T15:25:09.277" v="1521" actId="1076"/>
          <ac:spMkLst>
            <pc:docMk/>
            <pc:sldMk cId="3433842015" sldId="348"/>
            <ac:spMk id="2" creationId="{52425552-B6D9-16E7-4D25-6CD57C406D8B}"/>
          </ac:spMkLst>
        </pc:spChg>
        <pc:spChg chg="mod">
          <ac:chgData name="Brian" userId="eac77c42-0258-433a-9002-a720f5316692" providerId="ADAL" clId="{1AA95F9D-DFA9-4153-B53D-70CAF5BEEA89}" dt="2023-05-09T15:25:18.780" v="1527" actId="27636"/>
          <ac:spMkLst>
            <pc:docMk/>
            <pc:sldMk cId="3433842015" sldId="348"/>
            <ac:spMk id="3" creationId="{2417FADD-94A8-4888-1676-3AF5E51259DA}"/>
          </ac:spMkLst>
        </pc:spChg>
        <pc:spChg chg="del">
          <ac:chgData name="Brian" userId="eac77c42-0258-433a-9002-a720f5316692" providerId="ADAL" clId="{1AA95F9D-DFA9-4153-B53D-70CAF5BEEA89}" dt="2023-05-09T15:25:01.846" v="1519" actId="478"/>
          <ac:spMkLst>
            <pc:docMk/>
            <pc:sldMk cId="3433842015" sldId="348"/>
            <ac:spMk id="4" creationId="{BB6FE872-A485-A761-6ADD-33950E678591}"/>
          </ac:spMkLst>
        </pc:spChg>
      </pc:sldChg>
      <pc:sldChg chg="delSp modSp mod">
        <pc:chgData name="Brian" userId="eac77c42-0258-433a-9002-a720f5316692" providerId="ADAL" clId="{1AA95F9D-DFA9-4153-B53D-70CAF5BEEA89}" dt="2023-05-09T15:25:41.769" v="1534" actId="403"/>
        <pc:sldMkLst>
          <pc:docMk/>
          <pc:sldMk cId="3100070726" sldId="349"/>
        </pc:sldMkLst>
        <pc:spChg chg="mod">
          <ac:chgData name="Brian" userId="eac77c42-0258-433a-9002-a720f5316692" providerId="ADAL" clId="{1AA95F9D-DFA9-4153-B53D-70CAF5BEEA89}" dt="2023-05-09T15:25:29.620" v="1529" actId="1076"/>
          <ac:spMkLst>
            <pc:docMk/>
            <pc:sldMk cId="3100070726" sldId="349"/>
            <ac:spMk id="2" creationId="{585623B3-A4A1-4502-A74F-1464122C2CFE}"/>
          </ac:spMkLst>
        </pc:spChg>
        <pc:spChg chg="mod">
          <ac:chgData name="Brian" userId="eac77c42-0258-433a-9002-a720f5316692" providerId="ADAL" clId="{1AA95F9D-DFA9-4153-B53D-70CAF5BEEA89}" dt="2023-05-09T15:25:41.769" v="1534" actId="403"/>
          <ac:spMkLst>
            <pc:docMk/>
            <pc:sldMk cId="3100070726" sldId="349"/>
            <ac:spMk id="3" creationId="{5118EF96-2379-6ECB-E3AC-0B64700505D8}"/>
          </ac:spMkLst>
        </pc:spChg>
        <pc:spChg chg="del">
          <ac:chgData name="Brian" userId="eac77c42-0258-433a-9002-a720f5316692" providerId="ADAL" clId="{1AA95F9D-DFA9-4153-B53D-70CAF5BEEA89}" dt="2023-05-09T15:25:36.982" v="1531" actId="478"/>
          <ac:spMkLst>
            <pc:docMk/>
            <pc:sldMk cId="3100070726" sldId="349"/>
            <ac:spMk id="4" creationId="{5DCB27D1-3C75-B839-06A7-4EE27D0A8C20}"/>
          </ac:spMkLst>
        </pc:spChg>
      </pc:sldChg>
      <pc:sldChg chg="modNotesTx">
        <pc:chgData name="Brian" userId="eac77c42-0258-433a-9002-a720f5316692" providerId="ADAL" clId="{1AA95F9D-DFA9-4153-B53D-70CAF5BEEA89}" dt="2023-05-09T00:10:06.320" v="367" actId="20577"/>
        <pc:sldMkLst>
          <pc:docMk/>
          <pc:sldMk cId="3716172035" sldId="350"/>
        </pc:sldMkLst>
      </pc:sldChg>
      <pc:sldChg chg="modNotesTx">
        <pc:chgData name="Brian" userId="eac77c42-0258-433a-9002-a720f5316692" providerId="ADAL" clId="{1AA95F9D-DFA9-4153-B53D-70CAF5BEEA89}" dt="2023-05-09T00:13:33.759" v="1034" actId="20577"/>
        <pc:sldMkLst>
          <pc:docMk/>
          <pc:sldMk cId="2012664423" sldId="353"/>
        </pc:sldMkLst>
      </pc:sldChg>
      <pc:sldChg chg="modSp mod">
        <pc:chgData name="Brian" userId="eac77c42-0258-433a-9002-a720f5316692" providerId="ADAL" clId="{1AA95F9D-DFA9-4153-B53D-70CAF5BEEA89}" dt="2023-05-09T15:23:51.640" v="1508" actId="27636"/>
        <pc:sldMkLst>
          <pc:docMk/>
          <pc:sldMk cId="764904702" sldId="359"/>
        </pc:sldMkLst>
        <pc:spChg chg="mod">
          <ac:chgData name="Brian" userId="eac77c42-0258-433a-9002-a720f5316692" providerId="ADAL" clId="{1AA95F9D-DFA9-4153-B53D-70CAF5BEEA89}" dt="2023-05-09T15:23:51.640" v="1508" actId="27636"/>
          <ac:spMkLst>
            <pc:docMk/>
            <pc:sldMk cId="764904702" sldId="359"/>
            <ac:spMk id="3" creationId="{CAB76D68-0664-775C-EAE6-239D001809BA}"/>
          </ac:spMkLst>
        </pc:spChg>
      </pc:sldChg>
      <pc:sldChg chg="modSp mod">
        <pc:chgData name="Brian" userId="eac77c42-0258-433a-9002-a720f5316692" providerId="ADAL" clId="{1AA95F9D-DFA9-4153-B53D-70CAF5BEEA89}" dt="2023-05-09T15:22:54.698" v="1492" actId="113"/>
        <pc:sldMkLst>
          <pc:docMk/>
          <pc:sldMk cId="2302070178" sldId="360"/>
        </pc:sldMkLst>
        <pc:spChg chg="mod">
          <ac:chgData name="Brian" userId="eac77c42-0258-433a-9002-a720f5316692" providerId="ADAL" clId="{1AA95F9D-DFA9-4153-B53D-70CAF5BEEA89}" dt="2023-05-09T15:22:54.698" v="1492" actId="113"/>
          <ac:spMkLst>
            <pc:docMk/>
            <pc:sldMk cId="2302070178" sldId="360"/>
            <ac:spMk id="3" creationId="{404CAA24-1CA1-4544-8679-1A0C15A87E83}"/>
          </ac:spMkLst>
        </pc:spChg>
      </pc:sldChg>
      <pc:sldChg chg="modSp mod">
        <pc:chgData name="Brian" userId="eac77c42-0258-433a-9002-a720f5316692" providerId="ADAL" clId="{1AA95F9D-DFA9-4153-B53D-70CAF5BEEA89}" dt="2023-05-09T15:23:16.725" v="1498" actId="27636"/>
        <pc:sldMkLst>
          <pc:docMk/>
          <pc:sldMk cId="352868814" sldId="361"/>
        </pc:sldMkLst>
        <pc:spChg chg="mod">
          <ac:chgData name="Brian" userId="eac77c42-0258-433a-9002-a720f5316692" providerId="ADAL" clId="{1AA95F9D-DFA9-4153-B53D-70CAF5BEEA89}" dt="2023-05-09T15:23:16.725" v="1498" actId="27636"/>
          <ac:spMkLst>
            <pc:docMk/>
            <pc:sldMk cId="352868814" sldId="361"/>
            <ac:spMk id="3" creationId="{F2EAB4D3-8C6E-4E69-8647-BC0AA5E62A07}"/>
          </ac:spMkLst>
        </pc:spChg>
      </pc:sldChg>
      <pc:sldChg chg="modSp mod">
        <pc:chgData name="Brian" userId="eac77c42-0258-433a-9002-a720f5316692" providerId="ADAL" clId="{1AA95F9D-DFA9-4153-B53D-70CAF5BEEA89}" dt="2023-05-09T15:23:32.895" v="1502" actId="403"/>
        <pc:sldMkLst>
          <pc:docMk/>
          <pc:sldMk cId="199473213" sldId="362"/>
        </pc:sldMkLst>
        <pc:spChg chg="mod">
          <ac:chgData name="Brian" userId="eac77c42-0258-433a-9002-a720f5316692" providerId="ADAL" clId="{1AA95F9D-DFA9-4153-B53D-70CAF5BEEA89}" dt="2023-05-09T15:23:32.895" v="1502" actId="403"/>
          <ac:spMkLst>
            <pc:docMk/>
            <pc:sldMk cId="199473213" sldId="362"/>
            <ac:spMk id="3" creationId="{21753341-8D81-4585-B96F-A3DE9F6A50CD}"/>
          </ac:spMkLst>
        </pc:spChg>
      </pc:sldChg>
      <pc:sldChg chg="delSp modSp add mod modNotesTx">
        <pc:chgData name="Brian" userId="eac77c42-0258-433a-9002-a720f5316692" providerId="ADAL" clId="{1AA95F9D-DFA9-4153-B53D-70CAF5BEEA89}" dt="2023-05-09T15:02:27.844" v="1482" actId="20577"/>
        <pc:sldMkLst>
          <pc:docMk/>
          <pc:sldMk cId="1606140195" sldId="363"/>
        </pc:sldMkLst>
        <pc:spChg chg="mod">
          <ac:chgData name="Brian" userId="eac77c42-0258-433a-9002-a720f5316692" providerId="ADAL" clId="{1AA95F9D-DFA9-4153-B53D-70CAF5BEEA89}" dt="2023-05-09T15:01:55.039" v="1425" actId="255"/>
          <ac:spMkLst>
            <pc:docMk/>
            <pc:sldMk cId="1606140195" sldId="363"/>
            <ac:spMk id="4" creationId="{5F0F94BC-890A-F860-BD8C-816889237A6A}"/>
          </ac:spMkLst>
        </pc:spChg>
        <pc:picChg chg="del">
          <ac:chgData name="Brian" userId="eac77c42-0258-433a-9002-a720f5316692" providerId="ADAL" clId="{1AA95F9D-DFA9-4153-B53D-70CAF5BEEA89}" dt="2023-05-09T14:57:46.169" v="1061" actId="478"/>
          <ac:picMkLst>
            <pc:docMk/>
            <pc:sldMk cId="1606140195" sldId="363"/>
            <ac:picMk id="11" creationId="{3397DF12-A92C-C6A8-5562-1E0A6495D7EF}"/>
          </ac:picMkLst>
        </pc:picChg>
      </pc:sldChg>
      <pc:sldChg chg="addSp delSp modSp add mod modNotesTx">
        <pc:chgData name="Brian" userId="eac77c42-0258-433a-9002-a720f5316692" providerId="ADAL" clId="{1AA95F9D-DFA9-4153-B53D-70CAF5BEEA89}" dt="2023-05-09T15:40:47.788" v="1639" actId="6549"/>
        <pc:sldMkLst>
          <pc:docMk/>
          <pc:sldMk cId="4107658093" sldId="364"/>
        </pc:sldMkLst>
        <pc:spChg chg="mod">
          <ac:chgData name="Brian" userId="eac77c42-0258-433a-9002-a720f5316692" providerId="ADAL" clId="{1AA95F9D-DFA9-4153-B53D-70CAF5BEEA89}" dt="2023-05-09T15:39:44.438" v="1589" actId="20577"/>
          <ac:spMkLst>
            <pc:docMk/>
            <pc:sldMk cId="4107658093" sldId="364"/>
            <ac:spMk id="2" creationId="{3C36519C-37B0-411A-B0F1-10E7E4D2F5F8}"/>
          </ac:spMkLst>
        </pc:spChg>
        <pc:spChg chg="del mod">
          <ac:chgData name="Brian" userId="eac77c42-0258-433a-9002-a720f5316692" providerId="ADAL" clId="{1AA95F9D-DFA9-4153-B53D-70CAF5BEEA89}" dt="2023-05-09T15:39:32.278" v="1566" actId="478"/>
          <ac:spMkLst>
            <pc:docMk/>
            <pc:sldMk cId="4107658093" sldId="364"/>
            <ac:spMk id="4" creationId="{5F0F94BC-890A-F860-BD8C-816889237A6A}"/>
          </ac:spMkLst>
        </pc:spChg>
        <pc:picChg chg="add mod">
          <ac:chgData name="Brian" userId="eac77c42-0258-433a-9002-a720f5316692" providerId="ADAL" clId="{1AA95F9D-DFA9-4153-B53D-70CAF5BEEA89}" dt="2023-05-09T15:39:57.438" v="1590" actId="14100"/>
          <ac:picMkLst>
            <pc:docMk/>
            <pc:sldMk cId="4107658093" sldId="364"/>
            <ac:picMk id="6" creationId="{9F5AF492-815C-8365-09D4-55EAB1DB867F}"/>
          </ac:picMkLst>
        </pc:picChg>
      </pc:sldChg>
    </pc:docChg>
  </pc:docChgLst>
  <pc:docChgLst>
    <pc:chgData name="Ellie Dellard" userId="S::ellie.dellard@yavapaiaz.gov::f699c1ea-dae8-41be-94f2-9c1dc34bc80e" providerId="AD" clId="Web-{5984F6FC-B579-420A-ACC8-F97268FD8760}"/>
    <pc:docChg chg="modSld">
      <pc:chgData name="Ellie Dellard" userId="S::ellie.dellard@yavapaiaz.gov::f699c1ea-dae8-41be-94f2-9c1dc34bc80e" providerId="AD" clId="Web-{5984F6FC-B579-420A-ACC8-F97268FD8760}" dt="2023-02-23T16:12:42.817" v="62" actId="20577"/>
      <pc:docMkLst>
        <pc:docMk/>
      </pc:docMkLst>
      <pc:sldChg chg="modSp">
        <pc:chgData name="Ellie Dellard" userId="S::ellie.dellard@yavapaiaz.gov::f699c1ea-dae8-41be-94f2-9c1dc34bc80e" providerId="AD" clId="Web-{5984F6FC-B579-420A-ACC8-F97268FD8760}" dt="2023-02-23T16:12:42.817" v="62" actId="20577"/>
        <pc:sldMkLst>
          <pc:docMk/>
          <pc:sldMk cId="2483481179" sldId="339"/>
        </pc:sldMkLst>
        <pc:spChg chg="mod">
          <ac:chgData name="Ellie Dellard" userId="S::ellie.dellard@yavapaiaz.gov::f699c1ea-dae8-41be-94f2-9c1dc34bc80e" providerId="AD" clId="Web-{5984F6FC-B579-420A-ACC8-F97268FD8760}" dt="2023-02-23T16:12:42.817" v="62" actId="20577"/>
          <ac:spMkLst>
            <pc:docMk/>
            <pc:sldMk cId="2483481179" sldId="339"/>
            <ac:spMk id="3" creationId="{6CDF7DDC-8E13-435D-B534-B07514CC14A5}"/>
          </ac:spMkLst>
        </pc:spChg>
      </pc:sldChg>
      <pc:sldChg chg="modSp">
        <pc:chgData name="Ellie Dellard" userId="S::ellie.dellard@yavapaiaz.gov::f699c1ea-dae8-41be-94f2-9c1dc34bc80e" providerId="AD" clId="Web-{5984F6FC-B579-420A-ACC8-F97268FD8760}" dt="2023-02-23T16:10:53.597" v="13" actId="20577"/>
        <pc:sldMkLst>
          <pc:docMk/>
          <pc:sldMk cId="3144604486" sldId="346"/>
        </pc:sldMkLst>
        <pc:spChg chg="mod">
          <ac:chgData name="Ellie Dellard" userId="S::ellie.dellard@yavapaiaz.gov::f699c1ea-dae8-41be-94f2-9c1dc34bc80e" providerId="AD" clId="Web-{5984F6FC-B579-420A-ACC8-F97268FD8760}" dt="2023-02-23T16:10:53.597" v="13" actId="20577"/>
          <ac:spMkLst>
            <pc:docMk/>
            <pc:sldMk cId="3144604486" sldId="346"/>
            <ac:spMk id="9" creationId="{E815719F-B9F6-4063-AABE-EC1F829D29FF}"/>
          </ac:spMkLst>
        </pc:spChg>
      </pc:sldChg>
    </pc:docChg>
  </pc:docChgLst>
  <pc:docChgLst>
    <pc:chgData name="Brian Bond" userId="eac77c42-0258-433a-9002-a720f5316692" providerId="ADAL" clId="{8A095653-63BA-404D-B417-1584D15A01BF}"/>
    <pc:docChg chg="undo custSel modSld">
      <pc:chgData name="Brian Bond" userId="eac77c42-0258-433a-9002-a720f5316692" providerId="ADAL" clId="{8A095653-63BA-404D-B417-1584D15A01BF}" dt="2022-06-28T07:14:07.502" v="1110" actId="20577"/>
      <pc:docMkLst>
        <pc:docMk/>
      </pc:docMkLst>
      <pc:sldChg chg="modNotesTx">
        <pc:chgData name="Brian Bond" userId="eac77c42-0258-433a-9002-a720f5316692" providerId="ADAL" clId="{8A095653-63BA-404D-B417-1584D15A01BF}" dt="2022-06-28T07:06:11.751" v="638" actId="20577"/>
        <pc:sldMkLst>
          <pc:docMk/>
          <pc:sldMk cId="3818288542" sldId="291"/>
        </pc:sldMkLst>
      </pc:sldChg>
      <pc:sldChg chg="modSp modNotesTx">
        <pc:chgData name="Brian Bond" userId="eac77c42-0258-433a-9002-a720f5316692" providerId="ADAL" clId="{8A095653-63BA-404D-B417-1584D15A01BF}" dt="2022-06-28T06:54:10.396" v="433" actId="20577"/>
        <pc:sldMkLst>
          <pc:docMk/>
          <pc:sldMk cId="747578917" sldId="292"/>
        </pc:sldMkLst>
        <pc:spChg chg="mod">
          <ac:chgData name="Brian Bond" userId="eac77c42-0258-433a-9002-a720f5316692" providerId="ADAL" clId="{8A095653-63BA-404D-B417-1584D15A01BF}" dt="2022-06-28T06:48:36.634" v="309" actId="20577"/>
          <ac:spMkLst>
            <pc:docMk/>
            <pc:sldMk cId="747578917" sldId="292"/>
            <ac:spMk id="9" creationId="{A3D37F6F-C3C3-4FD6-8B49-6C4FE992A580}"/>
          </ac:spMkLst>
        </pc:spChg>
      </pc:sldChg>
      <pc:sldChg chg="modNotesTx">
        <pc:chgData name="Brian Bond" userId="eac77c42-0258-433a-9002-a720f5316692" providerId="ADAL" clId="{8A095653-63BA-404D-B417-1584D15A01BF}" dt="2022-06-28T07:03:50.732" v="602" actId="20577"/>
        <pc:sldMkLst>
          <pc:docMk/>
          <pc:sldMk cId="1327973610" sldId="297"/>
        </pc:sldMkLst>
      </pc:sldChg>
      <pc:sldChg chg="addSp delSp modSp">
        <pc:chgData name="Brian Bond" userId="eac77c42-0258-433a-9002-a720f5316692" providerId="ADAL" clId="{8A095653-63BA-404D-B417-1584D15A01BF}" dt="2022-06-28T06:57:07.407" v="483" actId="20577"/>
        <pc:sldMkLst>
          <pc:docMk/>
          <pc:sldMk cId="1861863100" sldId="302"/>
        </pc:sldMkLst>
        <pc:spChg chg="del mod">
          <ac:chgData name="Brian Bond" userId="eac77c42-0258-433a-9002-a720f5316692" providerId="ADAL" clId="{8A095653-63BA-404D-B417-1584D15A01BF}" dt="2022-06-28T06:56:32.083" v="476" actId="22"/>
          <ac:spMkLst>
            <pc:docMk/>
            <pc:sldMk cId="1861863100" sldId="302"/>
            <ac:spMk id="2" creationId="{3C36519C-37B0-411A-B0F1-10E7E4D2F5F8}"/>
          </ac:spMkLst>
        </pc:spChg>
        <pc:spChg chg="add mod">
          <ac:chgData name="Brian Bond" userId="eac77c42-0258-433a-9002-a720f5316692" providerId="ADAL" clId="{8A095653-63BA-404D-B417-1584D15A01BF}" dt="2022-06-28T06:57:07.407" v="483" actId="20577"/>
          <ac:spMkLst>
            <pc:docMk/>
            <pc:sldMk cId="1861863100" sldId="302"/>
            <ac:spMk id="3" creationId="{B16B8081-429E-0B5E-9ACA-2570AAF26142}"/>
          </ac:spMkLst>
        </pc:spChg>
      </pc:sldChg>
      <pc:sldChg chg="modSp">
        <pc:chgData name="Brian Bond" userId="eac77c42-0258-433a-9002-a720f5316692" providerId="ADAL" clId="{8A095653-63BA-404D-B417-1584D15A01BF}" dt="2022-06-28T06:57:56.696" v="530" actId="20577"/>
        <pc:sldMkLst>
          <pc:docMk/>
          <pc:sldMk cId="123583694" sldId="303"/>
        </pc:sldMkLst>
        <pc:spChg chg="mod">
          <ac:chgData name="Brian Bond" userId="eac77c42-0258-433a-9002-a720f5316692" providerId="ADAL" clId="{8A095653-63BA-404D-B417-1584D15A01BF}" dt="2022-06-28T06:57:56.696" v="530" actId="20577"/>
          <ac:spMkLst>
            <pc:docMk/>
            <pc:sldMk cId="123583694" sldId="303"/>
            <ac:spMk id="2" creationId="{3C36519C-37B0-411A-B0F1-10E7E4D2F5F8}"/>
          </ac:spMkLst>
        </pc:spChg>
      </pc:sldChg>
      <pc:sldChg chg="modNotesTx">
        <pc:chgData name="Brian Bond" userId="eac77c42-0258-433a-9002-a720f5316692" providerId="ADAL" clId="{8A095653-63BA-404D-B417-1584D15A01BF}" dt="2022-06-28T07:12:53.226" v="1097" actId="20577"/>
        <pc:sldMkLst>
          <pc:docMk/>
          <pc:sldMk cId="3546978189" sldId="313"/>
        </pc:sldMkLst>
      </pc:sldChg>
      <pc:sldChg chg="modNotesTx">
        <pc:chgData name="Brian Bond" userId="eac77c42-0258-433a-9002-a720f5316692" providerId="ADAL" clId="{8A095653-63BA-404D-B417-1584D15A01BF}" dt="2022-06-28T07:14:07.502" v="1110" actId="20577"/>
        <pc:sldMkLst>
          <pc:docMk/>
          <pc:sldMk cId="966499239" sldId="316"/>
        </pc:sldMkLst>
      </pc:sldChg>
      <pc:sldChg chg="addSp delSp modSp modNotesTx">
        <pc:chgData name="Brian Bond" userId="eac77c42-0258-433a-9002-a720f5316692" providerId="ADAL" clId="{8A095653-63BA-404D-B417-1584D15A01BF}" dt="2022-06-28T06:45:47.938" v="162" actId="20577"/>
        <pc:sldMkLst>
          <pc:docMk/>
          <pc:sldMk cId="3461638867" sldId="317"/>
        </pc:sldMkLst>
        <pc:spChg chg="add del mod">
          <ac:chgData name="Brian Bond" userId="eac77c42-0258-433a-9002-a720f5316692" providerId="ADAL" clId="{8A095653-63BA-404D-B417-1584D15A01BF}" dt="2022-06-28T06:44:51.818" v="123" actId="22"/>
          <ac:spMkLst>
            <pc:docMk/>
            <pc:sldMk cId="3461638867" sldId="317"/>
            <ac:spMk id="8" creationId="{8690AA67-FBA6-A342-CB43-937BF8FA0606}"/>
          </ac:spMkLst>
        </pc:spChg>
        <pc:spChg chg="add del">
          <ac:chgData name="Brian Bond" userId="eac77c42-0258-433a-9002-a720f5316692" providerId="ADAL" clId="{8A095653-63BA-404D-B417-1584D15A01BF}" dt="2022-06-28T06:44:49.013" v="121" actId="22"/>
          <ac:spMkLst>
            <pc:docMk/>
            <pc:sldMk cId="3461638867" sldId="317"/>
            <ac:spMk id="10" creationId="{03E8C0BD-24B8-AB5A-1CBA-BE323116283A}"/>
          </ac:spMkLst>
        </pc:spChg>
        <pc:spChg chg="add del">
          <ac:chgData name="Brian Bond" userId="eac77c42-0258-433a-9002-a720f5316692" providerId="ADAL" clId="{8A095653-63BA-404D-B417-1584D15A01BF}" dt="2022-06-28T06:44:47.955" v="120" actId="22"/>
          <ac:spMkLst>
            <pc:docMk/>
            <pc:sldMk cId="3461638867" sldId="317"/>
            <ac:spMk id="12" creationId="{53C4C8AD-CDBA-4913-FC72-5D1FAA7445B4}"/>
          </ac:spMkLst>
        </pc:spChg>
      </pc:sldChg>
    </pc:docChg>
  </pc:docChgLst>
  <pc:docChgLst>
    <pc:chgData name="Terri Nelson" userId="9ae1f714-c25a-4b33-af95-8b5d92ec5864" providerId="ADAL" clId="{1B94C302-C979-477A-884F-DB93E787A616}"/>
    <pc:docChg chg="modSld sldOrd">
      <pc:chgData name="Terri Nelson" userId="9ae1f714-c25a-4b33-af95-8b5d92ec5864" providerId="ADAL" clId="{1B94C302-C979-477A-884F-DB93E787A616}" dt="2022-10-05T16:06:47.428" v="1"/>
      <pc:docMkLst>
        <pc:docMk/>
      </pc:docMkLst>
      <pc:sldChg chg="ord">
        <pc:chgData name="Terri Nelson" userId="9ae1f714-c25a-4b33-af95-8b5d92ec5864" providerId="ADAL" clId="{1B94C302-C979-477A-884F-DB93E787A616}" dt="2022-10-05T16:06:47.428" v="1"/>
        <pc:sldMkLst>
          <pc:docMk/>
          <pc:sldMk cId="2429870727" sldId="322"/>
        </pc:sldMkLst>
      </pc:sldChg>
    </pc:docChg>
  </pc:docChgLst>
  <pc:docChgLst>
    <pc:chgData name="Ellie Dellard" userId="S::ellie.dellard@yavapaiaz.gov::f699c1ea-dae8-41be-94f2-9c1dc34bc80e" providerId="AD" clId="Web-{BA9E6D7E-CBAD-8D92-BCA2-3E931D891A05}"/>
    <pc:docChg chg="delSld modSld">
      <pc:chgData name="Ellie Dellard" userId="S::ellie.dellard@yavapaiaz.gov::f699c1ea-dae8-41be-94f2-9c1dc34bc80e" providerId="AD" clId="Web-{BA9E6D7E-CBAD-8D92-BCA2-3E931D891A05}" dt="2023-05-08T21:36:01.342" v="360"/>
      <pc:docMkLst>
        <pc:docMk/>
      </pc:docMkLst>
      <pc:sldChg chg="modSp modNotes">
        <pc:chgData name="Ellie Dellard" userId="S::ellie.dellard@yavapaiaz.gov::f699c1ea-dae8-41be-94f2-9c1dc34bc80e" providerId="AD" clId="Web-{BA9E6D7E-CBAD-8D92-BCA2-3E931D891A05}" dt="2023-05-08T19:31:10.318" v="316" actId="20577"/>
        <pc:sldMkLst>
          <pc:docMk/>
          <pc:sldMk cId="714939148" sldId="345"/>
        </pc:sldMkLst>
        <pc:spChg chg="mod">
          <ac:chgData name="Ellie Dellard" userId="S::ellie.dellard@yavapaiaz.gov::f699c1ea-dae8-41be-94f2-9c1dc34bc80e" providerId="AD" clId="Web-{BA9E6D7E-CBAD-8D92-BCA2-3E931D891A05}" dt="2023-05-08T19:02:44.945" v="146" actId="20577"/>
          <ac:spMkLst>
            <pc:docMk/>
            <pc:sldMk cId="714939148" sldId="345"/>
            <ac:spMk id="2" creationId="{DB7D1747-B013-88C8-1332-9EE5F022BBB2}"/>
          </ac:spMkLst>
        </pc:spChg>
        <pc:spChg chg="mod">
          <ac:chgData name="Ellie Dellard" userId="S::ellie.dellard@yavapaiaz.gov::f699c1ea-dae8-41be-94f2-9c1dc34bc80e" providerId="AD" clId="Web-{BA9E6D7E-CBAD-8D92-BCA2-3E931D891A05}" dt="2023-05-08T19:31:10.318" v="316" actId="20577"/>
          <ac:spMkLst>
            <pc:docMk/>
            <pc:sldMk cId="714939148" sldId="345"/>
            <ac:spMk id="3" creationId="{388E3A28-2161-87E3-8A32-C962DEAD77DD}"/>
          </ac:spMkLst>
        </pc:spChg>
      </pc:sldChg>
      <pc:sldChg chg="modSp modNotes">
        <pc:chgData name="Ellie Dellard" userId="S::ellie.dellard@yavapaiaz.gov::f699c1ea-dae8-41be-94f2-9c1dc34bc80e" providerId="AD" clId="Web-{BA9E6D7E-CBAD-8D92-BCA2-3E931D891A05}" dt="2023-05-08T19:41:38.689" v="318" actId="20577"/>
        <pc:sldMkLst>
          <pc:docMk/>
          <pc:sldMk cId="555540926" sldId="346"/>
        </pc:sldMkLst>
        <pc:spChg chg="mod">
          <ac:chgData name="Ellie Dellard" userId="S::ellie.dellard@yavapaiaz.gov::f699c1ea-dae8-41be-94f2-9c1dc34bc80e" providerId="AD" clId="Web-{BA9E6D7E-CBAD-8D92-BCA2-3E931D891A05}" dt="2023-05-08T19:41:38.689" v="318" actId="20577"/>
          <ac:spMkLst>
            <pc:docMk/>
            <pc:sldMk cId="555540926" sldId="346"/>
            <ac:spMk id="2" creationId="{C232B199-FE33-87E9-91DE-56FC6CDCCD3A}"/>
          </ac:spMkLst>
        </pc:spChg>
      </pc:sldChg>
      <pc:sldChg chg="modNotes">
        <pc:chgData name="Ellie Dellard" userId="S::ellie.dellard@yavapaiaz.gov::f699c1ea-dae8-41be-94f2-9c1dc34bc80e" providerId="AD" clId="Web-{BA9E6D7E-CBAD-8D92-BCA2-3E931D891A05}" dt="2023-05-08T20:42:34.283" v="356"/>
        <pc:sldMkLst>
          <pc:docMk/>
          <pc:sldMk cId="3394583985" sldId="347"/>
        </pc:sldMkLst>
      </pc:sldChg>
      <pc:sldChg chg="del">
        <pc:chgData name="Ellie Dellard" userId="S::ellie.dellard@yavapaiaz.gov::f699c1ea-dae8-41be-94f2-9c1dc34bc80e" providerId="AD" clId="Web-{BA9E6D7E-CBAD-8D92-BCA2-3E931D891A05}" dt="2023-05-08T18:56:55.689" v="0"/>
        <pc:sldMkLst>
          <pc:docMk/>
          <pc:sldMk cId="2805074757" sldId="352"/>
        </pc:sldMkLst>
      </pc:sldChg>
      <pc:sldChg chg="modNotes">
        <pc:chgData name="Ellie Dellard" userId="S::ellie.dellard@yavapaiaz.gov::f699c1ea-dae8-41be-94f2-9c1dc34bc80e" providerId="AD" clId="Web-{BA9E6D7E-CBAD-8D92-BCA2-3E931D891A05}" dt="2023-05-08T21:36:01.342" v="360"/>
        <pc:sldMkLst>
          <pc:docMk/>
          <pc:sldMk cId="2012664423" sldId="353"/>
        </pc:sldMkLst>
      </pc:sldChg>
    </pc:docChg>
  </pc:docChgLst>
  <pc:docChgLst>
    <pc:chgData name="Brian Bond" userId="S::brian.bond@yavapaiaz.gov::eac77c42-0258-433a-9002-a720f5316692" providerId="AD" clId="Web-{722D08DC-ADE0-1661-88DD-860C02D78A64}"/>
    <pc:docChg chg="addSld delSld modSld">
      <pc:chgData name="Brian Bond" userId="S::brian.bond@yavapaiaz.gov::eac77c42-0258-433a-9002-a720f5316692" providerId="AD" clId="Web-{722D08DC-ADE0-1661-88DD-860C02D78A64}" dt="2023-02-23T05:24:05.998" v="435"/>
      <pc:docMkLst>
        <pc:docMk/>
      </pc:docMkLst>
      <pc:sldChg chg="modNotes">
        <pc:chgData name="Brian Bond" userId="S::brian.bond@yavapaiaz.gov::eac77c42-0258-433a-9002-a720f5316692" providerId="AD" clId="Web-{722D08DC-ADE0-1661-88DD-860C02D78A64}" dt="2023-02-23T05:11:10.077" v="104"/>
        <pc:sldMkLst>
          <pc:docMk/>
          <pc:sldMk cId="2801701149" sldId="340"/>
        </pc:sldMkLst>
      </pc:sldChg>
      <pc:sldChg chg="modNotes">
        <pc:chgData name="Brian Bond" userId="S::brian.bond@yavapaiaz.gov::eac77c42-0258-433a-9002-a720f5316692" providerId="AD" clId="Web-{722D08DC-ADE0-1661-88DD-860C02D78A64}" dt="2023-02-23T05:11:27.202" v="115"/>
        <pc:sldMkLst>
          <pc:docMk/>
          <pc:sldMk cId="3543029419" sldId="341"/>
        </pc:sldMkLst>
      </pc:sldChg>
      <pc:sldChg chg="modSp modNotes">
        <pc:chgData name="Brian Bond" userId="S::brian.bond@yavapaiaz.gov::eac77c42-0258-433a-9002-a720f5316692" providerId="AD" clId="Web-{722D08DC-ADE0-1661-88DD-860C02D78A64}" dt="2023-02-23T05:24:05.998" v="435"/>
        <pc:sldMkLst>
          <pc:docMk/>
          <pc:sldMk cId="2298227974" sldId="342"/>
        </pc:sldMkLst>
        <pc:spChg chg="mod">
          <ac:chgData name="Brian Bond" userId="S::brian.bond@yavapaiaz.gov::eac77c42-0258-433a-9002-a720f5316692" providerId="AD" clId="Web-{722D08DC-ADE0-1661-88DD-860C02D78A64}" dt="2023-02-23T05:12:31.563" v="131" actId="20577"/>
          <ac:spMkLst>
            <pc:docMk/>
            <pc:sldMk cId="2298227974" sldId="342"/>
            <ac:spMk id="5" creationId="{25F56B92-902B-BD4D-514F-FD9711E66651}"/>
          </ac:spMkLst>
        </pc:spChg>
        <pc:spChg chg="mod">
          <ac:chgData name="Brian Bond" userId="S::brian.bond@yavapaiaz.gov::eac77c42-0258-433a-9002-a720f5316692" providerId="AD" clId="Web-{722D08DC-ADE0-1661-88DD-860C02D78A64}" dt="2023-02-23T05:18:04.960" v="179"/>
          <ac:spMkLst>
            <pc:docMk/>
            <pc:sldMk cId="2298227974" sldId="342"/>
            <ac:spMk id="6" creationId="{9422D35B-F421-34F9-B9AD-2CD1CEB6E7E7}"/>
          </ac:spMkLst>
        </pc:spChg>
      </pc:sldChg>
      <pc:sldChg chg="modSp">
        <pc:chgData name="Brian Bond" userId="S::brian.bond@yavapaiaz.gov::eac77c42-0258-433a-9002-a720f5316692" providerId="AD" clId="Web-{722D08DC-ADE0-1661-88DD-860C02D78A64}" dt="2023-02-23T05:09:40.716" v="34" actId="20577"/>
        <pc:sldMkLst>
          <pc:docMk/>
          <pc:sldMk cId="1218029747" sldId="347"/>
        </pc:sldMkLst>
        <pc:spChg chg="mod">
          <ac:chgData name="Brian Bond" userId="S::brian.bond@yavapaiaz.gov::eac77c42-0258-433a-9002-a720f5316692" providerId="AD" clId="Web-{722D08DC-ADE0-1661-88DD-860C02D78A64}" dt="2023-02-23T05:09:40.716" v="34" actId="20577"/>
          <ac:spMkLst>
            <pc:docMk/>
            <pc:sldMk cId="1218029747" sldId="347"/>
            <ac:spMk id="3" creationId="{B2C70AD6-60AD-4AF0-B2DA-D57BB663AEEB}"/>
          </ac:spMkLst>
        </pc:spChg>
      </pc:sldChg>
      <pc:sldChg chg="addSp delSp modSp modNotes">
        <pc:chgData name="Brian Bond" userId="S::brian.bond@yavapaiaz.gov::eac77c42-0258-433a-9002-a720f5316692" providerId="AD" clId="Web-{722D08DC-ADE0-1661-88DD-860C02D78A64}" dt="2023-02-23T05:12:07.297" v="126"/>
        <pc:sldMkLst>
          <pc:docMk/>
          <pc:sldMk cId="779918005" sldId="348"/>
        </pc:sldMkLst>
        <pc:spChg chg="mod">
          <ac:chgData name="Brian Bond" userId="S::brian.bond@yavapaiaz.gov::eac77c42-0258-433a-9002-a720f5316692" providerId="AD" clId="Web-{722D08DC-ADE0-1661-88DD-860C02D78A64}" dt="2023-02-23T05:11:54.594" v="121" actId="20577"/>
          <ac:spMkLst>
            <pc:docMk/>
            <pc:sldMk cId="779918005" sldId="348"/>
            <ac:spMk id="5" creationId="{25F56B92-902B-BD4D-514F-FD9711E66651}"/>
          </ac:spMkLst>
        </pc:spChg>
        <pc:spChg chg="del">
          <ac:chgData name="Brian Bond" userId="S::brian.bond@yavapaiaz.gov::eac77c42-0258-433a-9002-a720f5316692" providerId="AD" clId="Web-{722D08DC-ADE0-1661-88DD-860C02D78A64}" dt="2023-02-23T05:11:40.500" v="116"/>
          <ac:spMkLst>
            <pc:docMk/>
            <pc:sldMk cId="779918005" sldId="348"/>
            <ac:spMk id="6" creationId="{9422D35B-F421-34F9-B9AD-2CD1CEB6E7E7}"/>
          </ac:spMkLst>
        </pc:spChg>
        <pc:spChg chg="add del mod">
          <ac:chgData name="Brian Bond" userId="S::brian.bond@yavapaiaz.gov::eac77c42-0258-433a-9002-a720f5316692" providerId="AD" clId="Web-{722D08DC-ADE0-1661-88DD-860C02D78A64}" dt="2023-02-23T05:11:43.421" v="117"/>
          <ac:spMkLst>
            <pc:docMk/>
            <pc:sldMk cId="779918005" sldId="348"/>
            <ac:spMk id="8" creationId="{80606689-B840-4D13-6AB5-A14929BDEB7C}"/>
          </ac:spMkLst>
        </pc:spChg>
      </pc:sldChg>
      <pc:sldChg chg="del">
        <pc:chgData name="Brian Bond" userId="S::brian.bond@yavapaiaz.gov::eac77c42-0258-433a-9002-a720f5316692" providerId="AD" clId="Web-{722D08DC-ADE0-1661-88DD-860C02D78A64}" dt="2023-02-23T05:12:11.859" v="127"/>
        <pc:sldMkLst>
          <pc:docMk/>
          <pc:sldMk cId="1018422060" sldId="349"/>
        </pc:sldMkLst>
      </pc:sldChg>
      <pc:sldChg chg="modSp">
        <pc:chgData name="Brian Bond" userId="S::brian.bond@yavapaiaz.gov::eac77c42-0258-433a-9002-a720f5316692" providerId="AD" clId="Web-{722D08DC-ADE0-1661-88DD-860C02D78A64}" dt="2023-02-23T05:09:23.794" v="31" actId="20577"/>
        <pc:sldMkLst>
          <pc:docMk/>
          <pc:sldMk cId="2720852144" sldId="352"/>
        </pc:sldMkLst>
        <pc:spChg chg="mod">
          <ac:chgData name="Brian Bond" userId="S::brian.bond@yavapaiaz.gov::eac77c42-0258-433a-9002-a720f5316692" providerId="AD" clId="Web-{722D08DC-ADE0-1661-88DD-860C02D78A64}" dt="2023-02-23T05:09:23.794" v="31" actId="20577"/>
          <ac:spMkLst>
            <pc:docMk/>
            <pc:sldMk cId="2720852144" sldId="352"/>
            <ac:spMk id="3" creationId="{B2C70AD6-60AD-4AF0-B2DA-D57BB663AEEB}"/>
          </ac:spMkLst>
        </pc:spChg>
      </pc:sldChg>
      <pc:sldChg chg="add replId">
        <pc:chgData name="Brian Bond" userId="S::brian.bond@yavapaiaz.gov::eac77c42-0258-433a-9002-a720f5316692" providerId="AD" clId="Web-{722D08DC-ADE0-1661-88DD-860C02D78A64}" dt="2023-02-23T05:12:15.453" v="128"/>
        <pc:sldMkLst>
          <pc:docMk/>
          <pc:sldMk cId="3405423113" sldId="353"/>
        </pc:sldMkLst>
      </pc:sldChg>
    </pc:docChg>
  </pc:docChgLst>
  <pc:docChgLst>
    <pc:chgData name="Brian Bond" userId="eac77c42-0258-433a-9002-a720f5316692" providerId="ADAL" clId="{CF2B2DD1-EB08-44E6-8195-A6D8E597B6F8}"/>
    <pc:docChg chg="undo custSel addSld delSld modSld sldOrd">
      <pc:chgData name="Brian Bond" userId="eac77c42-0258-433a-9002-a720f5316692" providerId="ADAL" clId="{CF2B2DD1-EB08-44E6-8195-A6D8E597B6F8}" dt="2023-11-15T16:40:12.483" v="1031" actId="1076"/>
      <pc:docMkLst>
        <pc:docMk/>
      </pc:docMkLst>
      <pc:sldChg chg="modSp mod">
        <pc:chgData name="Brian Bond" userId="eac77c42-0258-433a-9002-a720f5316692" providerId="ADAL" clId="{CF2B2DD1-EB08-44E6-8195-A6D8E597B6F8}" dt="2023-11-13T18:09:15.106" v="327" actId="20577"/>
        <pc:sldMkLst>
          <pc:docMk/>
          <pc:sldMk cId="2987317990" sldId="257"/>
        </pc:sldMkLst>
        <pc:spChg chg="mod">
          <ac:chgData name="Brian Bond" userId="eac77c42-0258-433a-9002-a720f5316692" providerId="ADAL" clId="{CF2B2DD1-EB08-44E6-8195-A6D8E597B6F8}" dt="2023-11-13T18:09:15.106" v="327" actId="20577"/>
          <ac:spMkLst>
            <pc:docMk/>
            <pc:sldMk cId="2987317990" sldId="257"/>
            <ac:spMk id="3" creationId="{B2C70AD6-60AD-4AF0-B2DA-D57BB663AEEB}"/>
          </ac:spMkLst>
        </pc:spChg>
      </pc:sldChg>
      <pc:sldChg chg="del">
        <pc:chgData name="Brian Bond" userId="eac77c42-0258-433a-9002-a720f5316692" providerId="ADAL" clId="{CF2B2DD1-EB08-44E6-8195-A6D8E597B6F8}" dt="2023-11-13T18:08:04.805" v="229" actId="47"/>
        <pc:sldMkLst>
          <pc:docMk/>
          <pc:sldMk cId="1041229575" sldId="295"/>
        </pc:sldMkLst>
      </pc:sldChg>
      <pc:sldChg chg="del">
        <pc:chgData name="Brian Bond" userId="eac77c42-0258-433a-9002-a720f5316692" providerId="ADAL" clId="{CF2B2DD1-EB08-44E6-8195-A6D8E597B6F8}" dt="2023-11-13T18:07:35.786" v="226" actId="47"/>
        <pc:sldMkLst>
          <pc:docMk/>
          <pc:sldMk cId="2131415217" sldId="306"/>
        </pc:sldMkLst>
      </pc:sldChg>
      <pc:sldChg chg="addSp modSp mod">
        <pc:chgData name="Brian Bond" userId="eac77c42-0258-433a-9002-a720f5316692" providerId="ADAL" clId="{CF2B2DD1-EB08-44E6-8195-A6D8E597B6F8}" dt="2023-11-15T16:39:07.216" v="1024" actId="1076"/>
        <pc:sldMkLst>
          <pc:docMk/>
          <pc:sldMk cId="3611014825" sldId="308"/>
        </pc:sldMkLst>
        <pc:spChg chg="mod ord">
          <ac:chgData name="Brian Bond" userId="eac77c42-0258-433a-9002-a720f5316692" providerId="ADAL" clId="{CF2B2DD1-EB08-44E6-8195-A6D8E597B6F8}" dt="2023-11-15T16:39:00.368" v="1021" actId="166"/>
          <ac:spMkLst>
            <pc:docMk/>
            <pc:sldMk cId="3611014825" sldId="308"/>
            <ac:spMk id="4" creationId="{5F0F94BC-890A-F860-BD8C-816889237A6A}"/>
          </ac:spMkLst>
        </pc:spChg>
        <pc:picChg chg="mod">
          <ac:chgData name="Brian Bond" userId="eac77c42-0258-433a-9002-a720f5316692" providerId="ADAL" clId="{CF2B2DD1-EB08-44E6-8195-A6D8E597B6F8}" dt="2023-11-15T16:39:07.216" v="1024" actId="1076"/>
          <ac:picMkLst>
            <pc:docMk/>
            <pc:sldMk cId="3611014825" sldId="308"/>
            <ac:picMk id="6" creationId="{A4C4A821-AC23-CE6C-8549-D8C48DED6BE4}"/>
          </ac:picMkLst>
        </pc:picChg>
        <pc:picChg chg="add mod ord">
          <ac:chgData name="Brian Bond" userId="eac77c42-0258-433a-9002-a720f5316692" providerId="ADAL" clId="{CF2B2DD1-EB08-44E6-8195-A6D8E597B6F8}" dt="2023-11-15T16:39:03.657" v="1022" actId="1076"/>
          <ac:picMkLst>
            <pc:docMk/>
            <pc:sldMk cId="3611014825" sldId="308"/>
            <ac:picMk id="10" creationId="{94911E77-0664-46DC-B5B3-0E4A9E105EC6}"/>
          </ac:picMkLst>
        </pc:picChg>
        <pc:picChg chg="add mod">
          <ac:chgData name="Brian Bond" userId="eac77c42-0258-433a-9002-a720f5316692" providerId="ADAL" clId="{CF2B2DD1-EB08-44E6-8195-A6D8E597B6F8}" dt="2023-11-15T16:39:05.385" v="1023" actId="1076"/>
          <ac:picMkLst>
            <pc:docMk/>
            <pc:sldMk cId="3611014825" sldId="308"/>
            <ac:picMk id="12" creationId="{F585A863-0383-4C94-8385-64BBB2781610}"/>
          </ac:picMkLst>
        </pc:picChg>
      </pc:sldChg>
      <pc:sldChg chg="del">
        <pc:chgData name="Brian Bond" userId="eac77c42-0258-433a-9002-a720f5316692" providerId="ADAL" clId="{CF2B2DD1-EB08-44E6-8195-A6D8E597B6F8}" dt="2023-11-13T18:07:25.274" v="215" actId="47"/>
        <pc:sldMkLst>
          <pc:docMk/>
          <pc:sldMk cId="3101928081" sldId="340"/>
        </pc:sldMkLst>
      </pc:sldChg>
      <pc:sldChg chg="del">
        <pc:chgData name="Brian Bond" userId="eac77c42-0258-433a-9002-a720f5316692" providerId="ADAL" clId="{CF2B2DD1-EB08-44E6-8195-A6D8E597B6F8}" dt="2023-11-13T18:07:26.623" v="217" actId="47"/>
        <pc:sldMkLst>
          <pc:docMk/>
          <pc:sldMk cId="2866682575" sldId="341"/>
        </pc:sldMkLst>
      </pc:sldChg>
      <pc:sldChg chg="del">
        <pc:chgData name="Brian Bond" userId="eac77c42-0258-433a-9002-a720f5316692" providerId="ADAL" clId="{CF2B2DD1-EB08-44E6-8195-A6D8E597B6F8}" dt="2023-11-13T18:07:33.786" v="225" actId="47"/>
        <pc:sldMkLst>
          <pc:docMk/>
          <pc:sldMk cId="2031338359" sldId="342"/>
        </pc:sldMkLst>
      </pc:sldChg>
      <pc:sldChg chg="del">
        <pc:chgData name="Brian Bond" userId="eac77c42-0258-433a-9002-a720f5316692" providerId="ADAL" clId="{CF2B2DD1-EB08-44E6-8195-A6D8E597B6F8}" dt="2023-11-13T18:07:25.858" v="216" actId="47"/>
        <pc:sldMkLst>
          <pc:docMk/>
          <pc:sldMk cId="84369339" sldId="344"/>
        </pc:sldMkLst>
      </pc:sldChg>
      <pc:sldChg chg="del">
        <pc:chgData name="Brian Bond" userId="eac77c42-0258-433a-9002-a720f5316692" providerId="ADAL" clId="{CF2B2DD1-EB08-44E6-8195-A6D8E597B6F8}" dt="2023-11-13T18:07:33.020" v="224" actId="47"/>
        <pc:sldMkLst>
          <pc:docMk/>
          <pc:sldMk cId="1106826692" sldId="351"/>
        </pc:sldMkLst>
      </pc:sldChg>
      <pc:sldChg chg="modNotesTx">
        <pc:chgData name="Brian Bond" userId="eac77c42-0258-433a-9002-a720f5316692" providerId="ADAL" clId="{CF2B2DD1-EB08-44E6-8195-A6D8E597B6F8}" dt="2023-11-15T16:27:26.201" v="790" actId="20577"/>
        <pc:sldMkLst>
          <pc:docMk/>
          <pc:sldMk cId="2012664423" sldId="353"/>
        </pc:sldMkLst>
      </pc:sldChg>
      <pc:sldChg chg="del">
        <pc:chgData name="Brian Bond" userId="eac77c42-0258-433a-9002-a720f5316692" providerId="ADAL" clId="{CF2B2DD1-EB08-44E6-8195-A6D8E597B6F8}" dt="2023-11-13T18:07:27.104" v="218" actId="47"/>
        <pc:sldMkLst>
          <pc:docMk/>
          <pc:sldMk cId="2060417014" sldId="354"/>
        </pc:sldMkLst>
      </pc:sldChg>
      <pc:sldChg chg="del">
        <pc:chgData name="Brian Bond" userId="eac77c42-0258-433a-9002-a720f5316692" providerId="ADAL" clId="{CF2B2DD1-EB08-44E6-8195-A6D8E597B6F8}" dt="2023-11-13T18:07:27.536" v="219" actId="47"/>
        <pc:sldMkLst>
          <pc:docMk/>
          <pc:sldMk cId="2886149671" sldId="355"/>
        </pc:sldMkLst>
      </pc:sldChg>
      <pc:sldChg chg="del">
        <pc:chgData name="Brian Bond" userId="eac77c42-0258-433a-9002-a720f5316692" providerId="ADAL" clId="{CF2B2DD1-EB08-44E6-8195-A6D8E597B6F8}" dt="2023-11-13T18:07:28.033" v="220" actId="47"/>
        <pc:sldMkLst>
          <pc:docMk/>
          <pc:sldMk cId="4014438000" sldId="356"/>
        </pc:sldMkLst>
      </pc:sldChg>
      <pc:sldChg chg="del">
        <pc:chgData name="Brian Bond" userId="eac77c42-0258-433a-9002-a720f5316692" providerId="ADAL" clId="{CF2B2DD1-EB08-44E6-8195-A6D8E597B6F8}" dt="2023-11-13T18:07:28.528" v="221" actId="47"/>
        <pc:sldMkLst>
          <pc:docMk/>
          <pc:sldMk cId="67165727" sldId="357"/>
        </pc:sldMkLst>
      </pc:sldChg>
      <pc:sldChg chg="del">
        <pc:chgData name="Brian Bond" userId="eac77c42-0258-433a-9002-a720f5316692" providerId="ADAL" clId="{CF2B2DD1-EB08-44E6-8195-A6D8E597B6F8}" dt="2023-11-13T18:07:28.962" v="222" actId="47"/>
        <pc:sldMkLst>
          <pc:docMk/>
          <pc:sldMk cId="3980096644" sldId="358"/>
        </pc:sldMkLst>
      </pc:sldChg>
      <pc:sldChg chg="del">
        <pc:chgData name="Brian Bond" userId="eac77c42-0258-433a-9002-a720f5316692" providerId="ADAL" clId="{CF2B2DD1-EB08-44E6-8195-A6D8E597B6F8}" dt="2023-11-13T18:07:31.069" v="223" actId="47"/>
        <pc:sldMkLst>
          <pc:docMk/>
          <pc:sldMk cId="764904702" sldId="359"/>
        </pc:sldMkLst>
      </pc:sldChg>
      <pc:sldChg chg="del">
        <pc:chgData name="Brian Bond" userId="eac77c42-0258-433a-9002-a720f5316692" providerId="ADAL" clId="{CF2B2DD1-EB08-44E6-8195-A6D8E597B6F8}" dt="2023-11-13T18:07:20.637" v="210" actId="47"/>
        <pc:sldMkLst>
          <pc:docMk/>
          <pc:sldMk cId="2302070178" sldId="360"/>
        </pc:sldMkLst>
      </pc:sldChg>
      <pc:sldChg chg="del">
        <pc:chgData name="Brian Bond" userId="eac77c42-0258-433a-9002-a720f5316692" providerId="ADAL" clId="{CF2B2DD1-EB08-44E6-8195-A6D8E597B6F8}" dt="2023-11-13T18:07:21.881" v="211" actId="47"/>
        <pc:sldMkLst>
          <pc:docMk/>
          <pc:sldMk cId="352868814" sldId="361"/>
        </pc:sldMkLst>
      </pc:sldChg>
      <pc:sldChg chg="del">
        <pc:chgData name="Brian Bond" userId="eac77c42-0258-433a-9002-a720f5316692" providerId="ADAL" clId="{CF2B2DD1-EB08-44E6-8195-A6D8E597B6F8}" dt="2023-11-13T18:07:22.859" v="212" actId="47"/>
        <pc:sldMkLst>
          <pc:docMk/>
          <pc:sldMk cId="199473213" sldId="362"/>
        </pc:sldMkLst>
      </pc:sldChg>
      <pc:sldChg chg="modSp mod">
        <pc:chgData name="Brian Bond" userId="eac77c42-0258-433a-9002-a720f5316692" providerId="ADAL" clId="{CF2B2DD1-EB08-44E6-8195-A6D8E597B6F8}" dt="2023-11-13T17:20:15.434" v="195" actId="20577"/>
        <pc:sldMkLst>
          <pc:docMk/>
          <pc:sldMk cId="1606140195" sldId="363"/>
        </pc:sldMkLst>
        <pc:spChg chg="mod">
          <ac:chgData name="Brian Bond" userId="eac77c42-0258-433a-9002-a720f5316692" providerId="ADAL" clId="{CF2B2DD1-EB08-44E6-8195-A6D8E597B6F8}" dt="2023-11-13T17:20:15.434" v="195" actId="20577"/>
          <ac:spMkLst>
            <pc:docMk/>
            <pc:sldMk cId="1606140195" sldId="363"/>
            <ac:spMk id="4" creationId="{5F0F94BC-890A-F860-BD8C-816889237A6A}"/>
          </ac:spMkLst>
        </pc:spChg>
      </pc:sldChg>
      <pc:sldChg chg="addSp delSp modSp mod delAnim modAnim modNotesTx">
        <pc:chgData name="Brian Bond" userId="eac77c42-0258-433a-9002-a720f5316692" providerId="ADAL" clId="{CF2B2DD1-EB08-44E6-8195-A6D8E597B6F8}" dt="2023-11-15T16:36:15.841" v="846" actId="478"/>
        <pc:sldMkLst>
          <pc:docMk/>
          <pc:sldMk cId="4107658093" sldId="364"/>
        </pc:sldMkLst>
        <pc:spChg chg="mod">
          <ac:chgData name="Brian Bond" userId="eac77c42-0258-433a-9002-a720f5316692" providerId="ADAL" clId="{CF2B2DD1-EB08-44E6-8195-A6D8E597B6F8}" dt="2023-11-15T16:30:17.222" v="834" actId="20577"/>
          <ac:spMkLst>
            <pc:docMk/>
            <pc:sldMk cId="4107658093" sldId="364"/>
            <ac:spMk id="2" creationId="{3C36519C-37B0-411A-B0F1-10E7E4D2F5F8}"/>
          </ac:spMkLst>
        </pc:spChg>
        <pc:spChg chg="add del mod">
          <ac:chgData name="Brian Bond" userId="eac77c42-0258-433a-9002-a720f5316692" providerId="ADAL" clId="{CF2B2DD1-EB08-44E6-8195-A6D8E597B6F8}" dt="2023-11-15T15:20:22.986" v="772" actId="478"/>
          <ac:spMkLst>
            <pc:docMk/>
            <pc:sldMk cId="4107658093" sldId="364"/>
            <ac:spMk id="9" creationId="{6D68B932-33BD-441F-9D20-90FE7B6EF541}"/>
          </ac:spMkLst>
        </pc:spChg>
        <pc:picChg chg="del">
          <ac:chgData name="Brian Bond" userId="eac77c42-0258-433a-9002-a720f5316692" providerId="ADAL" clId="{CF2B2DD1-EB08-44E6-8195-A6D8E597B6F8}" dt="2023-11-15T16:33:21.482" v="835" actId="478"/>
          <ac:picMkLst>
            <pc:docMk/>
            <pc:sldMk cId="4107658093" sldId="364"/>
            <ac:picMk id="6" creationId="{9F5AF492-815C-8365-09D4-55EAB1DB867F}"/>
          </ac:picMkLst>
        </pc:picChg>
        <pc:picChg chg="add mod">
          <ac:chgData name="Brian Bond" userId="eac77c42-0258-433a-9002-a720f5316692" providerId="ADAL" clId="{CF2B2DD1-EB08-44E6-8195-A6D8E597B6F8}" dt="2023-11-15T16:33:34.737" v="840" actId="1076"/>
          <ac:picMkLst>
            <pc:docMk/>
            <pc:sldMk cId="4107658093" sldId="364"/>
            <ac:picMk id="10" creationId="{114AD3A6-A188-4E07-8FFE-A942525A94FA}"/>
          </ac:picMkLst>
        </pc:picChg>
        <pc:picChg chg="add del mod">
          <ac:chgData name="Brian Bond" userId="eac77c42-0258-433a-9002-a720f5316692" providerId="ADAL" clId="{CF2B2DD1-EB08-44E6-8195-A6D8E597B6F8}" dt="2023-11-15T16:36:15.841" v="846" actId="478"/>
          <ac:picMkLst>
            <pc:docMk/>
            <pc:sldMk cId="4107658093" sldId="364"/>
            <ac:picMk id="12" creationId="{344D3CA6-0D1D-41C3-8287-78876B556C3C}"/>
          </ac:picMkLst>
        </pc:picChg>
      </pc:sldChg>
      <pc:sldChg chg="del">
        <pc:chgData name="Brian Bond" userId="eac77c42-0258-433a-9002-a720f5316692" providerId="ADAL" clId="{CF2B2DD1-EB08-44E6-8195-A6D8E597B6F8}" dt="2023-11-13T18:07:23.912" v="213" actId="47"/>
        <pc:sldMkLst>
          <pc:docMk/>
          <pc:sldMk cId="2364414501" sldId="365"/>
        </pc:sldMkLst>
      </pc:sldChg>
      <pc:sldChg chg="del">
        <pc:chgData name="Brian Bond" userId="eac77c42-0258-433a-9002-a720f5316692" providerId="ADAL" clId="{CF2B2DD1-EB08-44E6-8195-A6D8E597B6F8}" dt="2023-11-13T18:07:24.697" v="214" actId="47"/>
        <pc:sldMkLst>
          <pc:docMk/>
          <pc:sldMk cId="1718844800" sldId="367"/>
        </pc:sldMkLst>
      </pc:sldChg>
      <pc:sldChg chg="del">
        <pc:chgData name="Brian Bond" userId="eac77c42-0258-433a-9002-a720f5316692" providerId="ADAL" clId="{CF2B2DD1-EB08-44E6-8195-A6D8E597B6F8}" dt="2023-11-13T18:07:19.226" v="209" actId="47"/>
        <pc:sldMkLst>
          <pc:docMk/>
          <pc:sldMk cId="1414819492" sldId="369"/>
        </pc:sldMkLst>
      </pc:sldChg>
      <pc:sldChg chg="modSp mod">
        <pc:chgData name="Brian Bond" userId="eac77c42-0258-433a-9002-a720f5316692" providerId="ADAL" clId="{CF2B2DD1-EB08-44E6-8195-A6D8E597B6F8}" dt="2023-11-15T16:40:12.483" v="1031" actId="1076"/>
        <pc:sldMkLst>
          <pc:docMk/>
          <pc:sldMk cId="1441667521" sldId="371"/>
        </pc:sldMkLst>
        <pc:spChg chg="mod">
          <ac:chgData name="Brian Bond" userId="eac77c42-0258-433a-9002-a720f5316692" providerId="ADAL" clId="{CF2B2DD1-EB08-44E6-8195-A6D8E597B6F8}" dt="2023-11-13T18:08:56.051" v="318" actId="20577"/>
          <ac:spMkLst>
            <pc:docMk/>
            <pc:sldMk cId="1441667521" sldId="371"/>
            <ac:spMk id="2" creationId="{3C36519C-37B0-411A-B0F1-10E7E4D2F5F8}"/>
          </ac:spMkLst>
        </pc:spChg>
        <pc:spChg chg="mod">
          <ac:chgData name="Brian Bond" userId="eac77c42-0258-433a-9002-a720f5316692" providerId="ADAL" clId="{CF2B2DD1-EB08-44E6-8195-A6D8E597B6F8}" dt="2023-11-15T16:40:12.483" v="1031" actId="1076"/>
          <ac:spMkLst>
            <pc:docMk/>
            <pc:sldMk cId="1441667521" sldId="371"/>
            <ac:spMk id="10" creationId="{6997DBC2-7D60-3474-7D53-C7DDDFEC5982}"/>
          </ac:spMkLst>
        </pc:spChg>
        <pc:spChg chg="mod">
          <ac:chgData name="Brian Bond" userId="eac77c42-0258-433a-9002-a720f5316692" providerId="ADAL" clId="{CF2B2DD1-EB08-44E6-8195-A6D8E597B6F8}" dt="2023-11-15T16:40:10.827" v="1030" actId="1076"/>
          <ac:spMkLst>
            <pc:docMk/>
            <pc:sldMk cId="1441667521" sldId="371"/>
            <ac:spMk id="14" creationId="{0D67F8F3-C15D-C6E3-8506-AC5794BD5322}"/>
          </ac:spMkLst>
        </pc:spChg>
        <pc:picChg chg="mod">
          <ac:chgData name="Brian Bond" userId="eac77c42-0258-433a-9002-a720f5316692" providerId="ADAL" clId="{CF2B2DD1-EB08-44E6-8195-A6D8E597B6F8}" dt="2023-11-15T16:40:06.482" v="1029" actId="1440"/>
          <ac:picMkLst>
            <pc:docMk/>
            <pc:sldMk cId="1441667521" sldId="371"/>
            <ac:picMk id="5" creationId="{DE2235BB-21AE-6493-3824-54B91030F098}"/>
          </ac:picMkLst>
        </pc:picChg>
        <pc:picChg chg="mod">
          <ac:chgData name="Brian Bond" userId="eac77c42-0258-433a-9002-a720f5316692" providerId="ADAL" clId="{CF2B2DD1-EB08-44E6-8195-A6D8E597B6F8}" dt="2023-11-15T16:39:53.282" v="1026" actId="1076"/>
          <ac:picMkLst>
            <pc:docMk/>
            <pc:sldMk cId="1441667521" sldId="371"/>
            <ac:picMk id="6" creationId="{7067610D-93D5-1EA6-BBAF-770D30EE3FEC}"/>
          </ac:picMkLst>
        </pc:picChg>
      </pc:sldChg>
      <pc:sldChg chg="del">
        <pc:chgData name="Brian Bond" userId="eac77c42-0258-433a-9002-a720f5316692" providerId="ADAL" clId="{CF2B2DD1-EB08-44E6-8195-A6D8E597B6F8}" dt="2023-11-13T18:07:09.502" v="208" actId="47"/>
        <pc:sldMkLst>
          <pc:docMk/>
          <pc:sldMk cId="3814016495" sldId="372"/>
        </pc:sldMkLst>
      </pc:sldChg>
      <pc:sldChg chg="modSp mod">
        <pc:chgData name="Brian Bond" userId="eac77c42-0258-433a-9002-a720f5316692" providerId="ADAL" clId="{CF2B2DD1-EB08-44E6-8195-A6D8E597B6F8}" dt="2023-11-13T18:07:57.701" v="228" actId="20577"/>
        <pc:sldMkLst>
          <pc:docMk/>
          <pc:sldMk cId="2621394506" sldId="374"/>
        </pc:sldMkLst>
        <pc:spChg chg="mod">
          <ac:chgData name="Brian Bond" userId="eac77c42-0258-433a-9002-a720f5316692" providerId="ADAL" clId="{CF2B2DD1-EB08-44E6-8195-A6D8E597B6F8}" dt="2023-11-13T18:07:57.701" v="228" actId="20577"/>
          <ac:spMkLst>
            <pc:docMk/>
            <pc:sldMk cId="2621394506" sldId="374"/>
            <ac:spMk id="2" creationId="{3C36519C-37B0-411A-B0F1-10E7E4D2F5F8}"/>
          </ac:spMkLst>
        </pc:spChg>
      </pc:sldChg>
      <pc:sldChg chg="modSp add mod">
        <pc:chgData name="Brian Bond" userId="eac77c42-0258-433a-9002-a720f5316692" providerId="ADAL" clId="{CF2B2DD1-EB08-44E6-8195-A6D8E597B6F8}" dt="2023-11-13T18:09:38.157" v="329"/>
        <pc:sldMkLst>
          <pc:docMk/>
          <pc:sldMk cId="232603905" sldId="375"/>
        </pc:sldMkLst>
        <pc:spChg chg="mod">
          <ac:chgData name="Brian Bond" userId="eac77c42-0258-433a-9002-a720f5316692" providerId="ADAL" clId="{CF2B2DD1-EB08-44E6-8195-A6D8E597B6F8}" dt="2023-11-13T18:09:38.157" v="329"/>
          <ac:spMkLst>
            <pc:docMk/>
            <pc:sldMk cId="232603905" sldId="375"/>
            <ac:spMk id="2" creationId="{3C36519C-37B0-411A-B0F1-10E7E4D2F5F8}"/>
          </ac:spMkLst>
        </pc:spChg>
      </pc:sldChg>
      <pc:sldChg chg="delSp modSp add mod modNotesTx">
        <pc:chgData name="Brian Bond" userId="eac77c42-0258-433a-9002-a720f5316692" providerId="ADAL" clId="{CF2B2DD1-EB08-44E6-8195-A6D8E597B6F8}" dt="2023-11-15T15:36:03.057" v="781"/>
        <pc:sldMkLst>
          <pc:docMk/>
          <pc:sldMk cId="1190945436" sldId="376"/>
        </pc:sldMkLst>
        <pc:spChg chg="mod">
          <ac:chgData name="Brian Bond" userId="eac77c42-0258-433a-9002-a720f5316692" providerId="ADAL" clId="{CF2B2DD1-EB08-44E6-8195-A6D8E597B6F8}" dt="2023-11-14T17:02:28.892" v="332" actId="27636"/>
          <ac:spMkLst>
            <pc:docMk/>
            <pc:sldMk cId="1190945436" sldId="376"/>
            <ac:spMk id="2" creationId="{3C36519C-37B0-411A-B0F1-10E7E4D2F5F8}"/>
          </ac:spMkLst>
        </pc:spChg>
        <pc:spChg chg="del">
          <ac:chgData name="Brian Bond" userId="eac77c42-0258-433a-9002-a720f5316692" providerId="ADAL" clId="{CF2B2DD1-EB08-44E6-8195-A6D8E597B6F8}" dt="2023-11-14T17:02:38.840" v="338" actId="478"/>
          <ac:spMkLst>
            <pc:docMk/>
            <pc:sldMk cId="1190945436" sldId="376"/>
            <ac:spMk id="9" creationId="{13E4ABEC-C2C8-FE26-C1D1-88472E716BED}"/>
          </ac:spMkLst>
        </pc:spChg>
        <pc:spChg chg="del">
          <ac:chgData name="Brian Bond" userId="eac77c42-0258-433a-9002-a720f5316692" providerId="ADAL" clId="{CF2B2DD1-EB08-44E6-8195-A6D8E597B6F8}" dt="2023-11-14T17:02:42.376" v="342" actId="478"/>
          <ac:spMkLst>
            <pc:docMk/>
            <pc:sldMk cId="1190945436" sldId="376"/>
            <ac:spMk id="10" creationId="{6997DBC2-7D60-3474-7D53-C7DDDFEC5982}"/>
          </ac:spMkLst>
        </pc:spChg>
        <pc:spChg chg="mod">
          <ac:chgData name="Brian Bond" userId="eac77c42-0258-433a-9002-a720f5316692" providerId="ADAL" clId="{CF2B2DD1-EB08-44E6-8195-A6D8E597B6F8}" dt="2023-11-15T15:35:53.409" v="777" actId="6549"/>
          <ac:spMkLst>
            <pc:docMk/>
            <pc:sldMk cId="1190945436" sldId="376"/>
            <ac:spMk id="11" creationId="{60244788-3067-2D66-E82B-3C7D2F2002E5}"/>
          </ac:spMkLst>
        </pc:spChg>
        <pc:spChg chg="del">
          <ac:chgData name="Brian Bond" userId="eac77c42-0258-433a-9002-a720f5316692" providerId="ADAL" clId="{CF2B2DD1-EB08-44E6-8195-A6D8E597B6F8}" dt="2023-11-14T17:02:38.041" v="337" actId="478"/>
          <ac:spMkLst>
            <pc:docMk/>
            <pc:sldMk cId="1190945436" sldId="376"/>
            <ac:spMk id="13" creationId="{2931D34C-CB8B-12F3-F908-F5C61F0C16FD}"/>
          </ac:spMkLst>
        </pc:spChg>
        <pc:spChg chg="del">
          <ac:chgData name="Brian Bond" userId="eac77c42-0258-433a-9002-a720f5316692" providerId="ADAL" clId="{CF2B2DD1-EB08-44E6-8195-A6D8E597B6F8}" dt="2023-11-14T17:02:40.920" v="340" actId="478"/>
          <ac:spMkLst>
            <pc:docMk/>
            <pc:sldMk cId="1190945436" sldId="376"/>
            <ac:spMk id="14" creationId="{0D67F8F3-C15D-C6E3-8506-AC5794BD5322}"/>
          </ac:spMkLst>
        </pc:spChg>
        <pc:spChg chg="del mod">
          <ac:chgData name="Brian Bond" userId="eac77c42-0258-433a-9002-a720f5316692" providerId="ADAL" clId="{CF2B2DD1-EB08-44E6-8195-A6D8E597B6F8}" dt="2023-11-14T17:02:47.160" v="344" actId="478"/>
          <ac:spMkLst>
            <pc:docMk/>
            <pc:sldMk cId="1190945436" sldId="376"/>
            <ac:spMk id="15" creationId="{D26DE4C5-865C-7D13-640E-66E9AF94A448}"/>
          </ac:spMkLst>
        </pc:spChg>
        <pc:picChg chg="del">
          <ac:chgData name="Brian Bond" userId="eac77c42-0258-433a-9002-a720f5316692" providerId="ADAL" clId="{CF2B2DD1-EB08-44E6-8195-A6D8E597B6F8}" dt="2023-11-14T17:02:32.760" v="334" actId="478"/>
          <ac:picMkLst>
            <pc:docMk/>
            <pc:sldMk cId="1190945436" sldId="376"/>
            <ac:picMk id="5" creationId="{DE2235BB-21AE-6493-3824-54B91030F098}"/>
          </ac:picMkLst>
        </pc:picChg>
        <pc:picChg chg="del">
          <ac:chgData name="Brian Bond" userId="eac77c42-0258-433a-9002-a720f5316692" providerId="ADAL" clId="{CF2B2DD1-EB08-44E6-8195-A6D8E597B6F8}" dt="2023-11-14T17:02:41.672" v="341" actId="478"/>
          <ac:picMkLst>
            <pc:docMk/>
            <pc:sldMk cId="1190945436" sldId="376"/>
            <ac:picMk id="6" creationId="{7067610D-93D5-1EA6-BBAF-770D30EE3FEC}"/>
          </ac:picMkLst>
        </pc:picChg>
        <pc:picChg chg="del">
          <ac:chgData name="Brian Bond" userId="eac77c42-0258-433a-9002-a720f5316692" providerId="ADAL" clId="{CF2B2DD1-EB08-44E6-8195-A6D8E597B6F8}" dt="2023-11-14T17:02:32.106" v="333" actId="478"/>
          <ac:picMkLst>
            <pc:docMk/>
            <pc:sldMk cId="1190945436" sldId="376"/>
            <ac:picMk id="12" creationId="{90D518EB-09EB-424F-4FF3-9A59013D80E4}"/>
          </ac:picMkLst>
        </pc:picChg>
        <pc:picChg chg="del">
          <ac:chgData name="Brian Bond" userId="eac77c42-0258-433a-9002-a720f5316692" providerId="ADAL" clId="{CF2B2DD1-EB08-44E6-8195-A6D8E597B6F8}" dt="2023-11-14T17:02:43" v="343" actId="478"/>
          <ac:picMkLst>
            <pc:docMk/>
            <pc:sldMk cId="1190945436" sldId="376"/>
            <ac:picMk id="16" creationId="{3F017A10-DD36-7FE5-1CC0-66535C3AFBE7}"/>
          </ac:picMkLst>
        </pc:picChg>
      </pc:sldChg>
      <pc:sldChg chg="addSp delSp modSp add mod ord modNotesTx">
        <pc:chgData name="Brian Bond" userId="eac77c42-0258-433a-9002-a720f5316692" providerId="ADAL" clId="{CF2B2DD1-EB08-44E6-8195-A6D8E597B6F8}" dt="2023-11-15T15:17:35.400" v="767" actId="20577"/>
        <pc:sldMkLst>
          <pc:docMk/>
          <pc:sldMk cId="3443786705" sldId="377"/>
        </pc:sldMkLst>
        <pc:spChg chg="mod">
          <ac:chgData name="Brian Bond" userId="eac77c42-0258-433a-9002-a720f5316692" providerId="ADAL" clId="{CF2B2DD1-EB08-44E6-8195-A6D8E597B6F8}" dt="2023-11-15T15:12:59.050" v="490" actId="27636"/>
          <ac:spMkLst>
            <pc:docMk/>
            <pc:sldMk cId="3443786705" sldId="377"/>
            <ac:spMk id="2" creationId="{3C36519C-37B0-411A-B0F1-10E7E4D2F5F8}"/>
          </ac:spMkLst>
        </pc:spChg>
        <pc:spChg chg="add mod">
          <ac:chgData name="Brian Bond" userId="eac77c42-0258-433a-9002-a720f5316692" providerId="ADAL" clId="{CF2B2DD1-EB08-44E6-8195-A6D8E597B6F8}" dt="2023-11-15T15:15:51.495" v="545" actId="113"/>
          <ac:spMkLst>
            <pc:docMk/>
            <pc:sldMk cId="3443786705" sldId="377"/>
            <ac:spMk id="12" creationId="{461226FF-410B-465B-B683-A4588110794B}"/>
          </ac:spMkLst>
        </pc:spChg>
        <pc:picChg chg="add mod">
          <ac:chgData name="Brian Bond" userId="eac77c42-0258-433a-9002-a720f5316692" providerId="ADAL" clId="{CF2B2DD1-EB08-44E6-8195-A6D8E597B6F8}" dt="2023-11-15T15:15:40.517" v="541" actId="1076"/>
          <ac:picMkLst>
            <pc:docMk/>
            <pc:sldMk cId="3443786705" sldId="377"/>
            <ac:picMk id="4" creationId="{1162C4B3-CDBE-4270-AC5B-F9C81EFEA54A}"/>
          </ac:picMkLst>
        </pc:picChg>
        <pc:picChg chg="del">
          <ac:chgData name="Brian Bond" userId="eac77c42-0258-433a-9002-a720f5316692" providerId="ADAL" clId="{CF2B2DD1-EB08-44E6-8195-A6D8E597B6F8}" dt="2023-11-15T15:12:43.350" v="464" actId="478"/>
          <ac:picMkLst>
            <pc:docMk/>
            <pc:sldMk cId="3443786705" sldId="377"/>
            <ac:picMk id="6" creationId="{9F5AF492-815C-8365-09D4-55EAB1DB867F}"/>
          </ac:picMkLst>
        </pc:picChg>
        <pc:picChg chg="add mod">
          <ac:chgData name="Brian Bond" userId="eac77c42-0258-433a-9002-a720f5316692" providerId="ADAL" clId="{CF2B2DD1-EB08-44E6-8195-A6D8E597B6F8}" dt="2023-11-15T15:15:43.045" v="542" actId="1076"/>
          <ac:picMkLst>
            <pc:docMk/>
            <pc:sldMk cId="3443786705" sldId="377"/>
            <ac:picMk id="10" creationId="{4902CDB1-1307-4E16-8CB1-1D161EB77B8A}"/>
          </ac:picMkLst>
        </pc:picChg>
      </pc:sldChg>
      <pc:sldChg chg="addSp delSp modSp add mod ord modNotesTx">
        <pc:chgData name="Brian Bond" userId="eac77c42-0258-433a-9002-a720f5316692" providerId="ADAL" clId="{CF2B2DD1-EB08-44E6-8195-A6D8E597B6F8}" dt="2023-11-15T16:37:12.639" v="945" actId="20577"/>
        <pc:sldMkLst>
          <pc:docMk/>
          <pc:sldMk cId="4174100993" sldId="378"/>
        </pc:sldMkLst>
        <pc:spChg chg="mod">
          <ac:chgData name="Brian Bond" userId="eac77c42-0258-433a-9002-a720f5316692" providerId="ADAL" clId="{CF2B2DD1-EB08-44E6-8195-A6D8E597B6F8}" dt="2023-11-15T16:29:57.993" v="829"/>
          <ac:spMkLst>
            <pc:docMk/>
            <pc:sldMk cId="4174100993" sldId="378"/>
            <ac:spMk id="2" creationId="{3C36519C-37B0-411A-B0F1-10E7E4D2F5F8}"/>
          </ac:spMkLst>
        </pc:spChg>
        <pc:spChg chg="mod">
          <ac:chgData name="Brian Bond" userId="eac77c42-0258-433a-9002-a720f5316692" providerId="ADAL" clId="{CF2B2DD1-EB08-44E6-8195-A6D8E597B6F8}" dt="2023-11-15T16:29:36.378" v="824" actId="14100"/>
          <ac:spMkLst>
            <pc:docMk/>
            <pc:sldMk cId="4174100993" sldId="378"/>
            <ac:spMk id="4" creationId="{5F0F94BC-890A-F860-BD8C-816889237A6A}"/>
          </ac:spMkLst>
        </pc:spChg>
        <pc:picChg chg="add mod">
          <ac:chgData name="Brian Bond" userId="eac77c42-0258-433a-9002-a720f5316692" providerId="ADAL" clId="{CF2B2DD1-EB08-44E6-8195-A6D8E597B6F8}" dt="2023-11-15T16:29:42.267" v="826" actId="14100"/>
          <ac:picMkLst>
            <pc:docMk/>
            <pc:sldMk cId="4174100993" sldId="378"/>
            <ac:picMk id="8" creationId="{D076F87F-89C2-4D09-BF24-E0E7E4676776}"/>
          </ac:picMkLst>
        </pc:picChg>
        <pc:picChg chg="del">
          <ac:chgData name="Brian Bond" userId="eac77c42-0258-433a-9002-a720f5316692" providerId="ADAL" clId="{CF2B2DD1-EB08-44E6-8195-A6D8E597B6F8}" dt="2023-11-15T16:29:11.794" v="792" actId="478"/>
          <ac:picMkLst>
            <pc:docMk/>
            <pc:sldMk cId="4174100993" sldId="378"/>
            <ac:picMk id="11" creationId="{3397DF12-A92C-C6A8-5562-1E0A6495D7EF}"/>
          </ac:picMkLst>
        </pc:picChg>
      </pc:sldChg>
    </pc:docChg>
  </pc:docChgLst>
  <pc:docChgLst>
    <pc:chgData name="Brian Bond" userId="S::brian.bond@yavapaiaz.gov::eac77c42-0258-433a-9002-a720f5316692" providerId="AD" clId="Web-{988530B9-DAF9-39CC-4ADB-C8FE64445E68}"/>
    <pc:docChg chg="addSld delSld modSld sldOrd">
      <pc:chgData name="Brian Bond" userId="S::brian.bond@yavapaiaz.gov::eac77c42-0258-433a-9002-a720f5316692" providerId="AD" clId="Web-{988530B9-DAF9-39CC-4ADB-C8FE64445E68}" dt="2023-11-12T18:19:20.077" v="791"/>
      <pc:docMkLst>
        <pc:docMk/>
      </pc:docMkLst>
      <pc:sldChg chg="modSp modNotes">
        <pc:chgData name="Brian Bond" userId="S::brian.bond@yavapaiaz.gov::eac77c42-0258-433a-9002-a720f5316692" providerId="AD" clId="Web-{988530B9-DAF9-39CC-4ADB-C8FE64445E68}" dt="2023-11-12T18:13:33.729" v="593"/>
        <pc:sldMkLst>
          <pc:docMk/>
          <pc:sldMk cId="3647162443" sldId="256"/>
        </pc:sldMkLst>
        <pc:spChg chg="mod">
          <ac:chgData name="Brian Bond" userId="S::brian.bond@yavapaiaz.gov::eac77c42-0258-433a-9002-a720f5316692" providerId="AD" clId="Web-{988530B9-DAF9-39CC-4ADB-C8FE64445E68}" dt="2023-11-12T16:15:05.920" v="2" actId="20577"/>
          <ac:spMkLst>
            <pc:docMk/>
            <pc:sldMk cId="3647162443" sldId="256"/>
            <ac:spMk id="2" creationId="{661A3527-C210-47E0-947A-D4DD8DED9326}"/>
          </ac:spMkLst>
        </pc:spChg>
      </pc:sldChg>
      <pc:sldChg chg="modSp">
        <pc:chgData name="Brian Bond" userId="S::brian.bond@yavapaiaz.gov::eac77c42-0258-433a-9002-a720f5316692" providerId="AD" clId="Web-{988530B9-DAF9-39CC-4ADB-C8FE64445E68}" dt="2023-11-12T17:12:31.847" v="343" actId="20577"/>
        <pc:sldMkLst>
          <pc:docMk/>
          <pc:sldMk cId="2987317990" sldId="257"/>
        </pc:sldMkLst>
        <pc:spChg chg="mod">
          <ac:chgData name="Brian Bond" userId="S::brian.bond@yavapaiaz.gov::eac77c42-0258-433a-9002-a720f5316692" providerId="AD" clId="Web-{988530B9-DAF9-39CC-4ADB-C8FE64445E68}" dt="2023-11-12T17:12:31.847" v="343" actId="20577"/>
          <ac:spMkLst>
            <pc:docMk/>
            <pc:sldMk cId="2987317990" sldId="257"/>
            <ac:spMk id="3" creationId="{B2C70AD6-60AD-4AF0-B2DA-D57BB663AEEB}"/>
          </ac:spMkLst>
        </pc:spChg>
      </pc:sldChg>
      <pc:sldChg chg="ord">
        <pc:chgData name="Brian Bond" userId="S::brian.bond@yavapaiaz.gov::eac77c42-0258-433a-9002-a720f5316692" providerId="AD" clId="Web-{988530B9-DAF9-39CC-4ADB-C8FE64445E68}" dt="2023-11-12T16:16:52.968" v="44"/>
        <pc:sldMkLst>
          <pc:docMk/>
          <pc:sldMk cId="1041229575" sldId="295"/>
        </pc:sldMkLst>
      </pc:sldChg>
      <pc:sldChg chg="addSp modSp">
        <pc:chgData name="Brian Bond" userId="S::brian.bond@yavapaiaz.gov::eac77c42-0258-433a-9002-a720f5316692" providerId="AD" clId="Web-{988530B9-DAF9-39CC-4ADB-C8FE64445E68}" dt="2023-11-12T16:41:31.906" v="280" actId="20577"/>
        <pc:sldMkLst>
          <pc:docMk/>
          <pc:sldMk cId="1332639993" sldId="304"/>
        </pc:sldMkLst>
        <pc:spChg chg="mod">
          <ac:chgData name="Brian Bond" userId="S::brian.bond@yavapaiaz.gov::eac77c42-0258-433a-9002-a720f5316692" providerId="AD" clId="Web-{988530B9-DAF9-39CC-4ADB-C8FE64445E68}" dt="2023-11-12T16:41:31.906" v="280" actId="20577"/>
          <ac:spMkLst>
            <pc:docMk/>
            <pc:sldMk cId="1332639993" sldId="304"/>
            <ac:spMk id="9" creationId="{E815719F-B9F6-4063-AABE-EC1F829D29FF}"/>
          </ac:spMkLst>
        </pc:spChg>
        <pc:picChg chg="add mod ord modCrop">
          <ac:chgData name="Brian Bond" userId="S::brian.bond@yavapaiaz.gov::eac77c42-0258-433a-9002-a720f5316692" providerId="AD" clId="Web-{988530B9-DAF9-39CC-4ADB-C8FE64445E68}" dt="2023-11-12T16:40:08.358" v="238" actId="14100"/>
          <ac:picMkLst>
            <pc:docMk/>
            <pc:sldMk cId="1332639993" sldId="304"/>
            <ac:picMk id="5" creationId="{15711A8F-260F-CCCB-6541-C2364E7E849F}"/>
          </ac:picMkLst>
        </pc:picChg>
      </pc:sldChg>
      <pc:sldChg chg="ord">
        <pc:chgData name="Brian Bond" userId="S::brian.bond@yavapaiaz.gov::eac77c42-0258-433a-9002-a720f5316692" providerId="AD" clId="Web-{988530B9-DAF9-39CC-4ADB-C8FE64445E68}" dt="2023-11-12T16:18:38.985" v="45"/>
        <pc:sldMkLst>
          <pc:docMk/>
          <pc:sldMk cId="2131415217" sldId="306"/>
        </pc:sldMkLst>
      </pc:sldChg>
      <pc:sldChg chg="addSp delSp modSp del">
        <pc:chgData name="Brian Bond" userId="S::brian.bond@yavapaiaz.gov::eac77c42-0258-433a-9002-a720f5316692" providerId="AD" clId="Web-{988530B9-DAF9-39CC-4ADB-C8FE64445E68}" dt="2023-11-12T17:19:00.336" v="394"/>
        <pc:sldMkLst>
          <pc:docMk/>
          <pc:sldMk cId="4198197394" sldId="307"/>
        </pc:sldMkLst>
        <pc:spChg chg="mod">
          <ac:chgData name="Brian Bond" userId="S::brian.bond@yavapaiaz.gov::eac77c42-0258-433a-9002-a720f5316692" providerId="AD" clId="Web-{988530B9-DAF9-39CC-4ADB-C8FE64445E68}" dt="2023-11-12T16:16:16.311" v="42" actId="20577"/>
          <ac:spMkLst>
            <pc:docMk/>
            <pc:sldMk cId="4198197394" sldId="307"/>
            <ac:spMk id="2" creationId="{3C36519C-37B0-411A-B0F1-10E7E4D2F5F8}"/>
          </ac:spMkLst>
        </pc:spChg>
        <pc:spChg chg="add del mod">
          <ac:chgData name="Brian Bond" userId="S::brian.bond@yavapaiaz.gov::eac77c42-0258-433a-9002-a720f5316692" providerId="AD" clId="Web-{988530B9-DAF9-39CC-4ADB-C8FE64445E68}" dt="2023-11-12T17:04:00.654" v="334"/>
          <ac:spMkLst>
            <pc:docMk/>
            <pc:sldMk cId="4198197394" sldId="307"/>
            <ac:spMk id="9" creationId="{13E4ABEC-C2C8-FE26-C1D1-88472E716BED}"/>
          </ac:spMkLst>
        </pc:spChg>
        <pc:spChg chg="add del mod">
          <ac:chgData name="Brian Bond" userId="S::brian.bond@yavapaiaz.gov::eac77c42-0258-433a-9002-a720f5316692" providerId="AD" clId="Web-{988530B9-DAF9-39CC-4ADB-C8FE64445E68}" dt="2023-11-12T17:04:02.904" v="336"/>
          <ac:spMkLst>
            <pc:docMk/>
            <pc:sldMk cId="4198197394" sldId="307"/>
            <ac:spMk id="10" creationId="{6997DBC2-7D60-3474-7D53-C7DDDFEC5982}"/>
          </ac:spMkLst>
        </pc:spChg>
        <pc:spChg chg="add del mod">
          <ac:chgData name="Brian Bond" userId="S::brian.bond@yavapaiaz.gov::eac77c42-0258-433a-9002-a720f5316692" providerId="AD" clId="Web-{988530B9-DAF9-39CC-4ADB-C8FE64445E68}" dt="2023-11-12T17:03:58.139" v="332"/>
          <ac:spMkLst>
            <pc:docMk/>
            <pc:sldMk cId="4198197394" sldId="307"/>
            <ac:spMk id="11" creationId="{60244788-3067-2D66-E82B-3C7D2F2002E5}"/>
          </ac:spMkLst>
        </pc:spChg>
        <pc:spChg chg="add del mod">
          <ac:chgData name="Brian Bond" userId="S::brian.bond@yavapaiaz.gov::eac77c42-0258-433a-9002-a720f5316692" providerId="AD" clId="Web-{988530B9-DAF9-39CC-4ADB-C8FE64445E68}" dt="2023-11-12T17:03:58.139" v="331"/>
          <ac:spMkLst>
            <pc:docMk/>
            <pc:sldMk cId="4198197394" sldId="307"/>
            <ac:spMk id="13" creationId="{2931D34C-CB8B-12F3-F908-F5C61F0C16FD}"/>
          </ac:spMkLst>
        </pc:spChg>
        <pc:picChg chg="add mod">
          <ac:chgData name="Brian Bond" userId="S::brian.bond@yavapaiaz.gov::eac77c42-0258-433a-9002-a720f5316692" providerId="AD" clId="Web-{988530B9-DAF9-39CC-4ADB-C8FE64445E68}" dt="2023-11-12T17:04:06.092" v="338" actId="1076"/>
          <ac:picMkLst>
            <pc:docMk/>
            <pc:sldMk cId="4198197394" sldId="307"/>
            <ac:picMk id="5" creationId="{DE2235BB-21AE-6493-3824-54B91030F098}"/>
          </ac:picMkLst>
        </pc:picChg>
        <pc:picChg chg="add del mod">
          <ac:chgData name="Brian Bond" userId="S::brian.bond@yavapaiaz.gov::eac77c42-0258-433a-9002-a720f5316692" providerId="AD" clId="Web-{988530B9-DAF9-39CC-4ADB-C8FE64445E68}" dt="2023-11-12T17:04:01.858" v="335"/>
          <ac:picMkLst>
            <pc:docMk/>
            <pc:sldMk cId="4198197394" sldId="307"/>
            <ac:picMk id="6" creationId="{7067610D-93D5-1EA6-BBAF-770D30EE3FEC}"/>
          </ac:picMkLst>
        </pc:picChg>
        <pc:picChg chg="add del mod">
          <ac:chgData name="Brian Bond" userId="S::brian.bond@yavapaiaz.gov::eac77c42-0258-433a-9002-a720f5316692" providerId="AD" clId="Web-{988530B9-DAF9-39CC-4ADB-C8FE64445E68}" dt="2023-11-12T17:04:04.123" v="337"/>
          <ac:picMkLst>
            <pc:docMk/>
            <pc:sldMk cId="4198197394" sldId="307"/>
            <ac:picMk id="8" creationId="{7A6578E4-8A2F-E2C9-8F6D-C56F47406FC8}"/>
          </ac:picMkLst>
        </pc:picChg>
        <pc:picChg chg="add del mod">
          <ac:chgData name="Brian Bond" userId="S::brian.bond@yavapaiaz.gov::eac77c42-0258-433a-9002-a720f5316692" providerId="AD" clId="Web-{988530B9-DAF9-39CC-4ADB-C8FE64445E68}" dt="2023-11-12T17:03:59.357" v="333"/>
          <ac:picMkLst>
            <pc:docMk/>
            <pc:sldMk cId="4198197394" sldId="307"/>
            <ac:picMk id="12" creationId="{90D518EB-09EB-424F-4FF3-9A59013D80E4}"/>
          </ac:picMkLst>
        </pc:picChg>
      </pc:sldChg>
      <pc:sldChg chg="addSp delSp modSp ord modNotes">
        <pc:chgData name="Brian Bond" userId="S::brian.bond@yavapaiaz.gov::eac77c42-0258-433a-9002-a720f5316692" providerId="AD" clId="Web-{988530B9-DAF9-39CC-4ADB-C8FE64445E68}" dt="2023-11-12T18:15:04.043" v="652"/>
        <pc:sldMkLst>
          <pc:docMk/>
          <pc:sldMk cId="3611014825" sldId="308"/>
        </pc:sldMkLst>
        <pc:spChg chg="mod">
          <ac:chgData name="Brian Bond" userId="S::brian.bond@yavapaiaz.gov::eac77c42-0258-433a-9002-a720f5316692" providerId="AD" clId="Web-{988530B9-DAF9-39CC-4ADB-C8FE64445E68}" dt="2023-11-12T16:29:19.554" v="211" actId="20577"/>
          <ac:spMkLst>
            <pc:docMk/>
            <pc:sldMk cId="3611014825" sldId="308"/>
            <ac:spMk id="4" creationId="{5F0F94BC-890A-F860-BD8C-816889237A6A}"/>
          </ac:spMkLst>
        </pc:spChg>
        <pc:picChg chg="add mod">
          <ac:chgData name="Brian Bond" userId="S::brian.bond@yavapaiaz.gov::eac77c42-0258-433a-9002-a720f5316692" providerId="AD" clId="Web-{988530B9-DAF9-39CC-4ADB-C8FE64445E68}" dt="2023-11-12T17:16:03.021" v="363" actId="1076"/>
          <ac:picMkLst>
            <pc:docMk/>
            <pc:sldMk cId="3611014825" sldId="308"/>
            <ac:picMk id="6" creationId="{A4C4A821-AC23-CE6C-8549-D8C48DED6BE4}"/>
          </ac:picMkLst>
        </pc:picChg>
        <pc:picChg chg="del">
          <ac:chgData name="Brian Bond" userId="S::brian.bond@yavapaiaz.gov::eac77c42-0258-433a-9002-a720f5316692" providerId="AD" clId="Web-{988530B9-DAF9-39CC-4ADB-C8FE64445E68}" dt="2023-11-12T16:26:05.083" v="141"/>
          <ac:picMkLst>
            <pc:docMk/>
            <pc:sldMk cId="3611014825" sldId="308"/>
            <ac:picMk id="8" creationId="{27BD8514-3B11-A570-F441-EC71F62FCED8}"/>
          </ac:picMkLst>
        </pc:picChg>
      </pc:sldChg>
      <pc:sldChg chg="addSp modSp modNotes">
        <pc:chgData name="Brian Bond" userId="S::brian.bond@yavapaiaz.gov::eac77c42-0258-433a-9002-a720f5316692" providerId="AD" clId="Web-{988530B9-DAF9-39CC-4ADB-C8FE64445E68}" dt="2023-11-12T18:08:57.585" v="551"/>
        <pc:sldMkLst>
          <pc:docMk/>
          <pc:sldMk cId="2483481179" sldId="339"/>
        </pc:sldMkLst>
        <pc:spChg chg="add mod">
          <ac:chgData name="Brian Bond" userId="S::brian.bond@yavapaiaz.gov::eac77c42-0258-433a-9002-a720f5316692" providerId="AD" clId="Web-{988530B9-DAF9-39CC-4ADB-C8FE64445E68}" dt="2023-11-12T18:08:36.601" v="548" actId="20577"/>
          <ac:spMkLst>
            <pc:docMk/>
            <pc:sldMk cId="2483481179" sldId="339"/>
            <ac:spMk id="5" creationId="{049196D3-DDE3-6880-57E5-81AECBEAF67D}"/>
          </ac:spMkLst>
        </pc:spChg>
      </pc:sldChg>
      <pc:sldChg chg="addSp modSp ord">
        <pc:chgData name="Brian Bond" userId="S::brian.bond@yavapaiaz.gov::eac77c42-0258-433a-9002-a720f5316692" providerId="AD" clId="Web-{988530B9-DAF9-39CC-4ADB-C8FE64445E68}" dt="2023-11-12T18:07:46.897" v="530" actId="20577"/>
        <pc:sldMkLst>
          <pc:docMk/>
          <pc:sldMk cId="2925301903" sldId="343"/>
        </pc:sldMkLst>
        <pc:spChg chg="add mod">
          <ac:chgData name="Brian Bond" userId="S::brian.bond@yavapaiaz.gov::eac77c42-0258-433a-9002-a720f5316692" providerId="AD" clId="Web-{988530B9-DAF9-39CC-4ADB-C8FE64445E68}" dt="2023-11-12T18:07:46.897" v="530" actId="20577"/>
          <ac:spMkLst>
            <pc:docMk/>
            <pc:sldMk cId="2925301903" sldId="343"/>
            <ac:spMk id="8" creationId="{4578823C-2A5B-9395-B82C-E4BFA28D8EB0}"/>
          </ac:spMkLst>
        </pc:spChg>
        <pc:spChg chg="mod">
          <ac:chgData name="Brian Bond" userId="S::brian.bond@yavapaiaz.gov::eac77c42-0258-433a-9002-a720f5316692" providerId="AD" clId="Web-{988530B9-DAF9-39CC-4ADB-C8FE64445E68}" dt="2023-11-12T18:07:06.959" v="524" actId="14100"/>
          <ac:spMkLst>
            <pc:docMk/>
            <pc:sldMk cId="2925301903" sldId="343"/>
            <ac:spMk id="9" creationId="{E815719F-B9F6-4063-AABE-EC1F829D29FF}"/>
          </ac:spMkLst>
        </pc:spChg>
      </pc:sldChg>
      <pc:sldChg chg="modSp ord">
        <pc:chgData name="Brian Bond" userId="S::brian.bond@yavapaiaz.gov::eac77c42-0258-433a-9002-a720f5316692" providerId="AD" clId="Web-{988530B9-DAF9-39CC-4ADB-C8FE64445E68}" dt="2023-11-12T17:16:26.256" v="370" actId="20577"/>
        <pc:sldMkLst>
          <pc:docMk/>
          <pc:sldMk cId="714939148" sldId="345"/>
        </pc:sldMkLst>
        <pc:spChg chg="mod">
          <ac:chgData name="Brian Bond" userId="S::brian.bond@yavapaiaz.gov::eac77c42-0258-433a-9002-a720f5316692" providerId="AD" clId="Web-{988530B9-DAF9-39CC-4ADB-C8FE64445E68}" dt="2023-11-12T17:16:26.256" v="370" actId="20577"/>
          <ac:spMkLst>
            <pc:docMk/>
            <pc:sldMk cId="714939148" sldId="345"/>
            <ac:spMk id="3" creationId="{388E3A28-2161-87E3-8A32-C962DEAD77DD}"/>
          </ac:spMkLst>
        </pc:spChg>
      </pc:sldChg>
      <pc:sldChg chg="ord">
        <pc:chgData name="Brian Bond" userId="S::brian.bond@yavapaiaz.gov::eac77c42-0258-433a-9002-a720f5316692" providerId="AD" clId="Web-{988530B9-DAF9-39CC-4ADB-C8FE64445E68}" dt="2023-11-12T17:15:50.740" v="356"/>
        <pc:sldMkLst>
          <pc:docMk/>
          <pc:sldMk cId="555540926" sldId="346"/>
        </pc:sldMkLst>
      </pc:sldChg>
      <pc:sldChg chg="modSp ord">
        <pc:chgData name="Brian Bond" userId="S::brian.bond@yavapaiaz.gov::eac77c42-0258-433a-9002-a720f5316692" providerId="AD" clId="Web-{988530B9-DAF9-39CC-4ADB-C8FE64445E68}" dt="2023-11-12T17:17:33.772" v="377" actId="14100"/>
        <pc:sldMkLst>
          <pc:docMk/>
          <pc:sldMk cId="3394583985" sldId="347"/>
        </pc:sldMkLst>
        <pc:spChg chg="mod">
          <ac:chgData name="Brian Bond" userId="S::brian.bond@yavapaiaz.gov::eac77c42-0258-433a-9002-a720f5316692" providerId="AD" clId="Web-{988530B9-DAF9-39CC-4ADB-C8FE64445E68}" dt="2023-11-12T17:17:33.772" v="377" actId="14100"/>
          <ac:spMkLst>
            <pc:docMk/>
            <pc:sldMk cId="3394583985" sldId="347"/>
            <ac:spMk id="2" creationId="{85DCBBF0-5853-5B4E-6187-60D56CB9E0A2}"/>
          </ac:spMkLst>
        </pc:spChg>
      </pc:sldChg>
      <pc:sldChg chg="modSp ord">
        <pc:chgData name="Brian Bond" userId="S::brian.bond@yavapaiaz.gov::eac77c42-0258-433a-9002-a720f5316692" providerId="AD" clId="Web-{988530B9-DAF9-39CC-4ADB-C8FE64445E68}" dt="2023-11-12T17:17:49.991" v="382" actId="14100"/>
        <pc:sldMkLst>
          <pc:docMk/>
          <pc:sldMk cId="3433842015" sldId="348"/>
        </pc:sldMkLst>
        <pc:spChg chg="mod">
          <ac:chgData name="Brian Bond" userId="S::brian.bond@yavapaiaz.gov::eac77c42-0258-433a-9002-a720f5316692" providerId="AD" clId="Web-{988530B9-DAF9-39CC-4ADB-C8FE64445E68}" dt="2023-11-12T17:17:49.991" v="382" actId="14100"/>
          <ac:spMkLst>
            <pc:docMk/>
            <pc:sldMk cId="3433842015" sldId="348"/>
            <ac:spMk id="2" creationId="{52425552-B6D9-16E7-4D25-6CD57C406D8B}"/>
          </ac:spMkLst>
        </pc:spChg>
      </pc:sldChg>
      <pc:sldChg chg="modSp ord">
        <pc:chgData name="Brian Bond" userId="S::brian.bond@yavapaiaz.gov::eac77c42-0258-433a-9002-a720f5316692" providerId="AD" clId="Web-{988530B9-DAF9-39CC-4ADB-C8FE64445E68}" dt="2023-11-12T17:18:01.741" v="388" actId="14100"/>
        <pc:sldMkLst>
          <pc:docMk/>
          <pc:sldMk cId="3100070726" sldId="349"/>
        </pc:sldMkLst>
        <pc:spChg chg="mod">
          <ac:chgData name="Brian Bond" userId="S::brian.bond@yavapaiaz.gov::eac77c42-0258-433a-9002-a720f5316692" providerId="AD" clId="Web-{988530B9-DAF9-39CC-4ADB-C8FE64445E68}" dt="2023-11-12T17:18:01.741" v="388" actId="14100"/>
          <ac:spMkLst>
            <pc:docMk/>
            <pc:sldMk cId="3100070726" sldId="349"/>
            <ac:spMk id="2" creationId="{585623B3-A4A1-4502-A74F-1464122C2CFE}"/>
          </ac:spMkLst>
        </pc:spChg>
      </pc:sldChg>
      <pc:sldChg chg="addSp modSp modNotes">
        <pc:chgData name="Brian Bond" userId="S::brian.bond@yavapaiaz.gov::eac77c42-0258-433a-9002-a720f5316692" providerId="AD" clId="Web-{988530B9-DAF9-39CC-4ADB-C8FE64445E68}" dt="2023-11-12T18:13:10.807" v="585"/>
        <pc:sldMkLst>
          <pc:docMk/>
          <pc:sldMk cId="3716172035" sldId="350"/>
        </pc:sldMkLst>
        <pc:spChg chg="mod">
          <ac:chgData name="Brian Bond" userId="S::brian.bond@yavapaiaz.gov::eac77c42-0258-433a-9002-a720f5316692" providerId="AD" clId="Web-{988530B9-DAF9-39CC-4ADB-C8FE64445E68}" dt="2023-11-12T16:20:48.830" v="63" actId="20577"/>
          <ac:spMkLst>
            <pc:docMk/>
            <pc:sldMk cId="3716172035" sldId="350"/>
            <ac:spMk id="3" creationId="{B2C70AD6-60AD-4AF0-B2DA-D57BB663AEEB}"/>
          </ac:spMkLst>
        </pc:spChg>
        <pc:picChg chg="add mod">
          <ac:chgData name="Brian Bond" userId="S::brian.bond@yavapaiaz.gov::eac77c42-0258-433a-9002-a720f5316692" providerId="AD" clId="Web-{988530B9-DAF9-39CC-4ADB-C8FE64445E68}" dt="2023-11-12T17:13:03.473" v="347" actId="1076"/>
          <ac:picMkLst>
            <pc:docMk/>
            <pc:sldMk cId="3716172035" sldId="350"/>
            <ac:picMk id="8" creationId="{2A46951D-483C-9446-CF33-72E6828746DB}"/>
          </ac:picMkLst>
        </pc:picChg>
        <pc:picChg chg="add mod">
          <ac:chgData name="Brian Bond" userId="S::brian.bond@yavapaiaz.gov::eac77c42-0258-433a-9002-a720f5316692" providerId="AD" clId="Web-{988530B9-DAF9-39CC-4ADB-C8FE64445E68}" dt="2023-11-12T17:14:55.849" v="351" actId="1076"/>
          <ac:picMkLst>
            <pc:docMk/>
            <pc:sldMk cId="3716172035" sldId="350"/>
            <ac:picMk id="9" creationId="{D2068739-11BB-6C2F-8C30-B934DAAD5847}"/>
          </ac:picMkLst>
        </pc:picChg>
      </pc:sldChg>
      <pc:sldChg chg="ord">
        <pc:chgData name="Brian Bond" userId="S::brian.bond@yavapaiaz.gov::eac77c42-0258-433a-9002-a720f5316692" providerId="AD" clId="Web-{988530B9-DAF9-39CC-4ADB-C8FE64445E68}" dt="2023-11-12T17:15:50.756" v="361"/>
        <pc:sldMkLst>
          <pc:docMk/>
          <pc:sldMk cId="2012664423" sldId="353"/>
        </pc:sldMkLst>
      </pc:sldChg>
      <pc:sldChg chg="modSp ord">
        <pc:chgData name="Brian Bond" userId="S::brian.bond@yavapaiaz.gov::eac77c42-0258-433a-9002-a720f5316692" providerId="AD" clId="Web-{988530B9-DAF9-39CC-4ADB-C8FE64445E68}" dt="2023-11-12T17:15:50.756" v="360"/>
        <pc:sldMkLst>
          <pc:docMk/>
          <pc:sldMk cId="1606140195" sldId="363"/>
        </pc:sldMkLst>
        <pc:spChg chg="mod">
          <ac:chgData name="Brian Bond" userId="S::brian.bond@yavapaiaz.gov::eac77c42-0258-433a-9002-a720f5316692" providerId="AD" clId="Web-{988530B9-DAF9-39CC-4ADB-C8FE64445E68}" dt="2023-11-12T16:26:52.849" v="159" actId="20577"/>
          <ac:spMkLst>
            <pc:docMk/>
            <pc:sldMk cId="1606140195" sldId="363"/>
            <ac:spMk id="4" creationId="{5F0F94BC-890A-F860-BD8C-816889237A6A}"/>
          </ac:spMkLst>
        </pc:spChg>
      </pc:sldChg>
      <pc:sldChg chg="ord">
        <pc:chgData name="Brian Bond" userId="S::brian.bond@yavapaiaz.gov::eac77c42-0258-433a-9002-a720f5316692" providerId="AD" clId="Web-{988530B9-DAF9-39CC-4ADB-C8FE64445E68}" dt="2023-11-12T17:15:50.756" v="359"/>
        <pc:sldMkLst>
          <pc:docMk/>
          <pc:sldMk cId="4107658093" sldId="364"/>
        </pc:sldMkLst>
      </pc:sldChg>
      <pc:sldChg chg="del">
        <pc:chgData name="Brian Bond" userId="S::brian.bond@yavapaiaz.gov::eac77c42-0258-433a-9002-a720f5316692" providerId="AD" clId="Web-{988530B9-DAF9-39CC-4ADB-C8FE64445E68}" dt="2023-11-12T16:42:35.281" v="281"/>
        <pc:sldMkLst>
          <pc:docMk/>
          <pc:sldMk cId="2092488402" sldId="366"/>
        </pc:sldMkLst>
      </pc:sldChg>
      <pc:sldChg chg="del">
        <pc:chgData name="Brian Bond" userId="S::brian.bond@yavapaiaz.gov::eac77c42-0258-433a-9002-a720f5316692" providerId="AD" clId="Web-{988530B9-DAF9-39CC-4ADB-C8FE64445E68}" dt="2023-11-12T16:42:42.344" v="282"/>
        <pc:sldMkLst>
          <pc:docMk/>
          <pc:sldMk cId="1157573517" sldId="368"/>
        </pc:sldMkLst>
      </pc:sldChg>
      <pc:sldChg chg="addSp delSp modSp add ord replId addAnim modNotes">
        <pc:chgData name="Brian Bond" userId="S::brian.bond@yavapaiaz.gov::eac77c42-0258-433a-9002-a720f5316692" providerId="AD" clId="Web-{988530B9-DAF9-39CC-4ADB-C8FE64445E68}" dt="2023-11-12T18:17:06.013" v="777"/>
        <pc:sldMkLst>
          <pc:docMk/>
          <pc:sldMk cId="1414819492" sldId="369"/>
        </pc:sldMkLst>
        <pc:spChg chg="mod">
          <ac:chgData name="Brian Bond" userId="S::brian.bond@yavapaiaz.gov::eac77c42-0258-433a-9002-a720f5316692" providerId="AD" clId="Web-{988530B9-DAF9-39CC-4ADB-C8FE64445E68}" dt="2023-11-12T16:21:21.424" v="69" actId="20577"/>
          <ac:spMkLst>
            <pc:docMk/>
            <pc:sldMk cId="1414819492" sldId="369"/>
            <ac:spMk id="2" creationId="{E8977F6E-D4E2-7864-F3D1-110D49527682}"/>
          </ac:spMkLst>
        </pc:spChg>
        <pc:spChg chg="mod">
          <ac:chgData name="Brian Bond" userId="S::brian.bond@yavapaiaz.gov::eac77c42-0258-433a-9002-a720f5316692" providerId="AD" clId="Web-{988530B9-DAF9-39CC-4ADB-C8FE64445E68}" dt="2023-11-12T16:22:04.612" v="101" actId="1076"/>
          <ac:spMkLst>
            <pc:docMk/>
            <pc:sldMk cId="1414819492" sldId="369"/>
            <ac:spMk id="4" creationId="{28527FD5-DD79-1733-8D65-F56E8C74F7FF}"/>
          </ac:spMkLst>
        </pc:spChg>
        <pc:spChg chg="del">
          <ac:chgData name="Brian Bond" userId="S::brian.bond@yavapaiaz.gov::eac77c42-0258-433a-9002-a720f5316692" providerId="AD" clId="Web-{988530B9-DAF9-39CC-4ADB-C8FE64445E68}" dt="2023-11-12T16:21:59.440" v="100"/>
          <ac:spMkLst>
            <pc:docMk/>
            <pc:sldMk cId="1414819492" sldId="369"/>
            <ac:spMk id="5" creationId="{60EDF43E-DD7F-AF3A-8F1F-0CA7A3882A3B}"/>
          </ac:spMkLst>
        </pc:spChg>
        <pc:picChg chg="add mod">
          <ac:chgData name="Brian Bond" userId="S::brian.bond@yavapaiaz.gov::eac77c42-0258-433a-9002-a720f5316692" providerId="AD" clId="Web-{988530B9-DAF9-39CC-4ADB-C8FE64445E68}" dt="2023-11-12T16:23:03.675" v="106" actId="14100"/>
          <ac:picMkLst>
            <pc:docMk/>
            <pc:sldMk cId="1414819492" sldId="369"/>
            <ac:picMk id="3" creationId="{CECCC9F2-A728-A64B-CF56-88EE2D031396}"/>
          </ac:picMkLst>
        </pc:picChg>
        <pc:picChg chg="add mod">
          <ac:chgData name="Brian Bond" userId="S::brian.bond@yavapaiaz.gov::eac77c42-0258-433a-9002-a720f5316692" providerId="AD" clId="Web-{988530B9-DAF9-39CC-4ADB-C8FE64445E68}" dt="2023-11-12T16:23:19.925" v="110" actId="1076"/>
          <ac:picMkLst>
            <pc:docMk/>
            <pc:sldMk cId="1414819492" sldId="369"/>
            <ac:picMk id="6" creationId="{CFB94670-B7E1-B585-2689-934EFA215128}"/>
          </ac:picMkLst>
        </pc:picChg>
        <pc:picChg chg="add mod">
          <ac:chgData name="Brian Bond" userId="S::brian.bond@yavapaiaz.gov::eac77c42-0258-433a-9002-a720f5316692" providerId="AD" clId="Web-{988530B9-DAF9-39CC-4ADB-C8FE64445E68}" dt="2023-11-12T16:35:20.730" v="219" actId="1076"/>
          <ac:picMkLst>
            <pc:docMk/>
            <pc:sldMk cId="1414819492" sldId="369"/>
            <ac:picMk id="7" creationId="{0125896A-3DDF-C0B9-5444-7FDF261CF9E3}"/>
          </ac:picMkLst>
        </pc:picChg>
        <pc:picChg chg="del">
          <ac:chgData name="Brian Bond" userId="S::brian.bond@yavapaiaz.gov::eac77c42-0258-433a-9002-a720f5316692" providerId="AD" clId="Web-{988530B9-DAF9-39CC-4ADB-C8FE64445E68}" dt="2023-11-12T16:21:51.955" v="99"/>
          <ac:picMkLst>
            <pc:docMk/>
            <pc:sldMk cId="1414819492" sldId="369"/>
            <ac:picMk id="2049" creationId="{7AA1AA51-861B-1FE1-0DA3-892053E078A4}"/>
          </ac:picMkLst>
        </pc:picChg>
      </pc:sldChg>
      <pc:sldChg chg="addSp delSp modSp add mod ord replId setBg addAnim delAnim">
        <pc:chgData name="Brian Bond" userId="S::brian.bond@yavapaiaz.gov::eac77c42-0258-433a-9002-a720f5316692" providerId="AD" clId="Web-{988530B9-DAF9-39CC-4ADB-C8FE64445E68}" dt="2023-11-12T17:15:50.756" v="362"/>
        <pc:sldMkLst>
          <pc:docMk/>
          <pc:sldMk cId="1028092546" sldId="370"/>
        </pc:sldMkLst>
        <pc:spChg chg="mod">
          <ac:chgData name="Brian Bond" userId="S::brian.bond@yavapaiaz.gov::eac77c42-0258-433a-9002-a720f5316692" providerId="AD" clId="Web-{988530B9-DAF9-39CC-4ADB-C8FE64445E68}" dt="2023-11-12T17:01:56.715" v="323"/>
          <ac:spMkLst>
            <pc:docMk/>
            <pc:sldMk cId="1028092546" sldId="370"/>
            <ac:spMk id="2" creationId="{3C36519C-37B0-411A-B0F1-10E7E4D2F5F8}"/>
          </ac:spMkLst>
        </pc:spChg>
        <pc:spChg chg="mod">
          <ac:chgData name="Brian Bond" userId="S::brian.bond@yavapaiaz.gov::eac77c42-0258-433a-9002-a720f5316692" providerId="AD" clId="Web-{988530B9-DAF9-39CC-4ADB-C8FE64445E68}" dt="2023-11-12T17:01:56.715" v="323"/>
          <ac:spMkLst>
            <pc:docMk/>
            <pc:sldMk cId="1028092546" sldId="370"/>
            <ac:spMk id="5" creationId="{E2CEF5BA-5905-78F3-0F5C-6BED6A2E05AD}"/>
          </ac:spMkLst>
        </pc:spChg>
        <pc:spChg chg="mod ord">
          <ac:chgData name="Brian Bond" userId="S::brian.bond@yavapaiaz.gov::eac77c42-0258-433a-9002-a720f5316692" providerId="AD" clId="Web-{988530B9-DAF9-39CC-4ADB-C8FE64445E68}" dt="2023-11-12T17:01:56.715" v="323"/>
          <ac:spMkLst>
            <pc:docMk/>
            <pc:sldMk cId="1028092546" sldId="370"/>
            <ac:spMk id="7" creationId="{FDFA19F6-D227-4531-BE3A-0C786423D8D4}"/>
          </ac:spMkLst>
        </pc:spChg>
        <pc:spChg chg="mod ord">
          <ac:chgData name="Brian Bond" userId="S::brian.bond@yavapaiaz.gov::eac77c42-0258-433a-9002-a720f5316692" providerId="AD" clId="Web-{988530B9-DAF9-39CC-4ADB-C8FE64445E68}" dt="2023-11-12T17:01:56.715" v="323"/>
          <ac:spMkLst>
            <pc:docMk/>
            <pc:sldMk cId="1028092546" sldId="370"/>
            <ac:spMk id="8" creationId="{7C8FB54E-5929-DF60-7ADA-A838B1B67DA9}"/>
          </ac:spMkLst>
        </pc:spChg>
        <pc:spChg chg="add del">
          <ac:chgData name="Brian Bond" userId="S::brian.bond@yavapaiaz.gov::eac77c42-0258-433a-9002-a720f5316692" providerId="AD" clId="Web-{988530B9-DAF9-39CC-4ADB-C8FE64445E68}" dt="2023-11-12T17:01:56.684" v="322"/>
          <ac:spMkLst>
            <pc:docMk/>
            <pc:sldMk cId="1028092546" sldId="370"/>
            <ac:spMk id="41" creationId="{DE91395A-2D18-4AF6-A0AC-AAA7189FED11}"/>
          </ac:spMkLst>
        </pc:spChg>
        <pc:spChg chg="add del">
          <ac:chgData name="Brian Bond" userId="S::brian.bond@yavapaiaz.gov::eac77c42-0258-433a-9002-a720f5316692" providerId="AD" clId="Web-{988530B9-DAF9-39CC-4ADB-C8FE64445E68}" dt="2023-11-12T17:01:56.684" v="322"/>
          <ac:spMkLst>
            <pc:docMk/>
            <pc:sldMk cId="1028092546" sldId="370"/>
            <ac:spMk id="43" creationId="{7BD08880-457D-4C62-A3B5-6A9B0878C7E9}"/>
          </ac:spMkLst>
        </pc:spChg>
        <pc:spChg chg="add del">
          <ac:chgData name="Brian Bond" userId="S::brian.bond@yavapaiaz.gov::eac77c42-0258-433a-9002-a720f5316692" providerId="AD" clId="Web-{988530B9-DAF9-39CC-4ADB-C8FE64445E68}" dt="2023-11-12T17:01:56.684" v="322"/>
          <ac:spMkLst>
            <pc:docMk/>
            <pc:sldMk cId="1028092546" sldId="370"/>
            <ac:spMk id="45" creationId="{FA94DED7-0A28-4AD9-8747-E94113225016}"/>
          </ac:spMkLst>
        </pc:spChg>
        <pc:spChg chg="add del">
          <ac:chgData name="Brian Bond" userId="S::brian.bond@yavapaiaz.gov::eac77c42-0258-433a-9002-a720f5316692" providerId="AD" clId="Web-{988530B9-DAF9-39CC-4ADB-C8FE64445E68}" dt="2023-11-12T17:01:56.684" v="322"/>
          <ac:spMkLst>
            <pc:docMk/>
            <pc:sldMk cId="1028092546" sldId="370"/>
            <ac:spMk id="47" creationId="{6F175609-91A3-416E-BC3D-7548FDE02910}"/>
          </ac:spMkLst>
        </pc:spChg>
        <pc:spChg chg="add del">
          <ac:chgData name="Brian Bond" userId="S::brian.bond@yavapaiaz.gov::eac77c42-0258-433a-9002-a720f5316692" providerId="AD" clId="Web-{988530B9-DAF9-39CC-4ADB-C8FE64445E68}" dt="2023-11-12T17:01:56.684" v="322"/>
          <ac:spMkLst>
            <pc:docMk/>
            <pc:sldMk cId="1028092546" sldId="370"/>
            <ac:spMk id="49" creationId="{9A3B0D54-9DF0-4FF8-A0AA-B4234DF358EF}"/>
          </ac:spMkLst>
        </pc:spChg>
        <pc:spChg chg="add">
          <ac:chgData name="Brian Bond" userId="S::brian.bond@yavapaiaz.gov::eac77c42-0258-433a-9002-a720f5316692" providerId="AD" clId="Web-{988530B9-DAF9-39CC-4ADB-C8FE64445E68}" dt="2023-11-12T17:01:56.715" v="323"/>
          <ac:spMkLst>
            <pc:docMk/>
            <pc:sldMk cId="1028092546" sldId="370"/>
            <ac:spMk id="53" creationId="{1996130F-9AB5-4DE9-8574-3AF891C5C172}"/>
          </ac:spMkLst>
        </pc:spChg>
        <pc:spChg chg="add">
          <ac:chgData name="Brian Bond" userId="S::brian.bond@yavapaiaz.gov::eac77c42-0258-433a-9002-a720f5316692" providerId="AD" clId="Web-{988530B9-DAF9-39CC-4ADB-C8FE64445E68}" dt="2023-11-12T17:01:56.715" v="323"/>
          <ac:spMkLst>
            <pc:docMk/>
            <pc:sldMk cId="1028092546" sldId="370"/>
            <ac:spMk id="54" creationId="{3623DEAC-F39C-45D6-86DC-1033F6429528}"/>
          </ac:spMkLst>
        </pc:spChg>
        <pc:spChg chg="add">
          <ac:chgData name="Brian Bond" userId="S::brian.bond@yavapaiaz.gov::eac77c42-0258-433a-9002-a720f5316692" providerId="AD" clId="Web-{988530B9-DAF9-39CC-4ADB-C8FE64445E68}" dt="2023-11-12T17:01:56.715" v="323"/>
          <ac:spMkLst>
            <pc:docMk/>
            <pc:sldMk cId="1028092546" sldId="370"/>
            <ac:spMk id="55" creationId="{A692209D-B607-46C3-8560-07AF72291659}"/>
          </ac:spMkLst>
        </pc:spChg>
        <pc:spChg chg="add">
          <ac:chgData name="Brian Bond" userId="S::brian.bond@yavapaiaz.gov::eac77c42-0258-433a-9002-a720f5316692" providerId="AD" clId="Web-{988530B9-DAF9-39CC-4ADB-C8FE64445E68}" dt="2023-11-12T17:01:56.715" v="323"/>
          <ac:spMkLst>
            <pc:docMk/>
            <pc:sldMk cId="1028092546" sldId="370"/>
            <ac:spMk id="56" creationId="{94874638-CF15-4908-BC4B-4908744D0BAF}"/>
          </ac:spMkLst>
        </pc:spChg>
        <pc:spChg chg="add">
          <ac:chgData name="Brian Bond" userId="S::brian.bond@yavapaiaz.gov::eac77c42-0258-433a-9002-a720f5316692" providerId="AD" clId="Web-{988530B9-DAF9-39CC-4ADB-C8FE64445E68}" dt="2023-11-12T17:01:56.715" v="323"/>
          <ac:spMkLst>
            <pc:docMk/>
            <pc:sldMk cId="1028092546" sldId="370"/>
            <ac:spMk id="57" creationId="{5F1B8348-CD6E-4561-A704-C232D9A2676D}"/>
          </ac:spMkLst>
        </pc:spChg>
        <pc:grpChg chg="add del">
          <ac:chgData name="Brian Bond" userId="S::brian.bond@yavapaiaz.gov::eac77c42-0258-433a-9002-a720f5316692" providerId="AD" clId="Web-{988530B9-DAF9-39CC-4ADB-C8FE64445E68}" dt="2023-11-12T17:01:56.684" v="322"/>
          <ac:grpSpMkLst>
            <pc:docMk/>
            <pc:sldMk cId="1028092546" sldId="370"/>
            <ac:grpSpMk id="13" creationId="{7398C59F-5A18-487B-91D6-B955AACF2E50}"/>
          </ac:grpSpMkLst>
        </pc:grpChg>
        <pc:grpChg chg="add del">
          <ac:chgData name="Brian Bond" userId="S::brian.bond@yavapaiaz.gov::eac77c42-0258-433a-9002-a720f5316692" providerId="AD" clId="Web-{988530B9-DAF9-39CC-4ADB-C8FE64445E68}" dt="2023-11-12T17:01:56.684" v="322"/>
          <ac:grpSpMkLst>
            <pc:docMk/>
            <pc:sldMk cId="1028092546" sldId="370"/>
            <ac:grpSpMk id="27" creationId="{520234FB-542E-4550-9C2F-1B56FD41A1CA}"/>
          </ac:grpSpMkLst>
        </pc:grpChg>
        <pc:grpChg chg="add ord">
          <ac:chgData name="Brian Bond" userId="S::brian.bond@yavapaiaz.gov::eac77c42-0258-433a-9002-a720f5316692" providerId="AD" clId="Web-{988530B9-DAF9-39CC-4ADB-C8FE64445E68}" dt="2023-11-12T17:02:29.638" v="328"/>
          <ac:grpSpMkLst>
            <pc:docMk/>
            <pc:sldMk cId="1028092546" sldId="370"/>
            <ac:grpSpMk id="51" creationId="{166BF9EE-F7AC-4FA5-AC7E-001B3A642F75}"/>
          </ac:grpSpMkLst>
        </pc:grpChg>
        <pc:grpChg chg="add">
          <ac:chgData name="Brian Bond" userId="S::brian.bond@yavapaiaz.gov::eac77c42-0258-433a-9002-a720f5316692" providerId="AD" clId="Web-{988530B9-DAF9-39CC-4ADB-C8FE64445E68}" dt="2023-11-12T17:01:56.715" v="323"/>
          <ac:grpSpMkLst>
            <pc:docMk/>
            <pc:sldMk cId="1028092546" sldId="370"/>
            <ac:grpSpMk id="52" creationId="{E312DBA5-56D8-42B2-BA94-28168C2A6703}"/>
          </ac:grpSpMkLst>
        </pc:grpChg>
        <pc:picChg chg="add mod ord">
          <ac:chgData name="Brian Bond" userId="S::brian.bond@yavapaiaz.gov::eac77c42-0258-433a-9002-a720f5316692" providerId="AD" clId="Web-{988530B9-DAF9-39CC-4ADB-C8FE64445E68}" dt="2023-11-12T17:02:33.825" v="329"/>
          <ac:picMkLst>
            <pc:docMk/>
            <pc:sldMk cId="1028092546" sldId="370"/>
            <ac:picMk id="3" creationId="{9E16F95A-3C40-B4D1-BA66-307588E80FB8}"/>
          </ac:picMkLst>
        </pc:picChg>
        <pc:picChg chg="del">
          <ac:chgData name="Brian Bond" userId="S::brian.bond@yavapaiaz.gov::eac77c42-0258-433a-9002-a720f5316692" providerId="AD" clId="Web-{988530B9-DAF9-39CC-4ADB-C8FE64445E68}" dt="2023-11-12T17:00:21.121" v="315"/>
          <ac:picMkLst>
            <pc:docMk/>
            <pc:sldMk cId="1028092546" sldId="370"/>
            <ac:picMk id="6" creationId="{9F5AF492-815C-8365-09D4-55EAB1DB867F}"/>
          </ac:picMkLst>
        </pc:picChg>
      </pc:sldChg>
      <pc:sldChg chg="addSp delSp modSp add replId modNotes">
        <pc:chgData name="Brian Bond" userId="S::brian.bond@yavapaiaz.gov::eac77c42-0258-433a-9002-a720f5316692" providerId="AD" clId="Web-{988530B9-DAF9-39CC-4ADB-C8FE64445E68}" dt="2023-11-12T18:16:07.934" v="731"/>
        <pc:sldMkLst>
          <pc:docMk/>
          <pc:sldMk cId="1441667521" sldId="371"/>
        </pc:sldMkLst>
        <pc:spChg chg="mod">
          <ac:chgData name="Brian Bond" userId="S::brian.bond@yavapaiaz.gov::eac77c42-0258-433a-9002-a720f5316692" providerId="AD" clId="Web-{988530B9-DAF9-39CC-4ADB-C8FE64445E68}" dt="2023-11-12T17:41:21.891" v="448" actId="1076"/>
          <ac:spMkLst>
            <pc:docMk/>
            <pc:sldMk cId="1441667521" sldId="371"/>
            <ac:spMk id="9" creationId="{13E4ABEC-C2C8-FE26-C1D1-88472E716BED}"/>
          </ac:spMkLst>
        </pc:spChg>
        <pc:spChg chg="mod">
          <ac:chgData name="Brian Bond" userId="S::brian.bond@yavapaiaz.gov::eac77c42-0258-433a-9002-a720f5316692" providerId="AD" clId="Web-{988530B9-DAF9-39CC-4ADB-C8FE64445E68}" dt="2023-11-12T17:41:54.547" v="457" actId="1076"/>
          <ac:spMkLst>
            <pc:docMk/>
            <pc:sldMk cId="1441667521" sldId="371"/>
            <ac:spMk id="10" creationId="{6997DBC2-7D60-3474-7D53-C7DDDFEC5982}"/>
          </ac:spMkLst>
        </pc:spChg>
        <pc:spChg chg="mod">
          <ac:chgData name="Brian Bond" userId="S::brian.bond@yavapaiaz.gov::eac77c42-0258-433a-9002-a720f5316692" providerId="AD" clId="Web-{988530B9-DAF9-39CC-4ADB-C8FE64445E68}" dt="2023-11-12T17:28:14.986" v="436" actId="1076"/>
          <ac:spMkLst>
            <pc:docMk/>
            <pc:sldMk cId="1441667521" sldId="371"/>
            <ac:spMk id="11" creationId="{60244788-3067-2D66-E82B-3C7D2F2002E5}"/>
          </ac:spMkLst>
        </pc:spChg>
        <pc:spChg chg="mod">
          <ac:chgData name="Brian Bond" userId="S::brian.bond@yavapaiaz.gov::eac77c42-0258-433a-9002-a720f5316692" providerId="AD" clId="Web-{988530B9-DAF9-39CC-4ADB-C8FE64445E68}" dt="2023-11-12T17:41:16.250" v="446" actId="1076"/>
          <ac:spMkLst>
            <pc:docMk/>
            <pc:sldMk cId="1441667521" sldId="371"/>
            <ac:spMk id="13" creationId="{2931D34C-CB8B-12F3-F908-F5C61F0C16FD}"/>
          </ac:spMkLst>
        </pc:spChg>
        <pc:spChg chg="add mod">
          <ac:chgData name="Brian Bond" userId="S::brian.bond@yavapaiaz.gov::eac77c42-0258-433a-9002-a720f5316692" providerId="AD" clId="Web-{988530B9-DAF9-39CC-4ADB-C8FE64445E68}" dt="2023-11-12T17:41:49.172" v="456" actId="1076"/>
          <ac:spMkLst>
            <pc:docMk/>
            <pc:sldMk cId="1441667521" sldId="371"/>
            <ac:spMk id="14" creationId="{0D67F8F3-C15D-C6E3-8506-AC5794BD5322}"/>
          </ac:spMkLst>
        </pc:spChg>
        <pc:spChg chg="add mod">
          <ac:chgData name="Brian Bond" userId="S::brian.bond@yavapaiaz.gov::eac77c42-0258-433a-9002-a720f5316692" providerId="AD" clId="Web-{988530B9-DAF9-39CC-4ADB-C8FE64445E68}" dt="2023-11-12T17:41:32.281" v="452" actId="1076"/>
          <ac:spMkLst>
            <pc:docMk/>
            <pc:sldMk cId="1441667521" sldId="371"/>
            <ac:spMk id="15" creationId="{D26DE4C5-865C-7D13-640E-66E9AF94A448}"/>
          </ac:spMkLst>
        </pc:spChg>
        <pc:picChg chg="mod">
          <ac:chgData name="Brian Bond" userId="S::brian.bond@yavapaiaz.gov::eac77c42-0258-433a-9002-a720f5316692" providerId="AD" clId="Web-{988530B9-DAF9-39CC-4ADB-C8FE64445E68}" dt="2023-11-12T17:41:19.125" v="447" actId="1076"/>
          <ac:picMkLst>
            <pc:docMk/>
            <pc:sldMk cId="1441667521" sldId="371"/>
            <ac:picMk id="5" creationId="{DE2235BB-21AE-6493-3824-54B91030F098}"/>
          </ac:picMkLst>
        </pc:picChg>
        <pc:picChg chg="mod">
          <ac:chgData name="Brian Bond" userId="S::brian.bond@yavapaiaz.gov::eac77c42-0258-433a-9002-a720f5316692" providerId="AD" clId="Web-{988530B9-DAF9-39CC-4ADB-C8FE64445E68}" dt="2023-11-12T17:41:46.078" v="455" actId="1076"/>
          <ac:picMkLst>
            <pc:docMk/>
            <pc:sldMk cId="1441667521" sldId="371"/>
            <ac:picMk id="6" creationId="{7067610D-93D5-1EA6-BBAF-770D30EE3FEC}"/>
          </ac:picMkLst>
        </pc:picChg>
        <pc:picChg chg="del mod">
          <ac:chgData name="Brian Bond" userId="S::brian.bond@yavapaiaz.gov::eac77c42-0258-433a-9002-a720f5316692" providerId="AD" clId="Web-{988530B9-DAF9-39CC-4ADB-C8FE64445E68}" dt="2023-11-12T17:40:55.750" v="442"/>
          <ac:picMkLst>
            <pc:docMk/>
            <pc:sldMk cId="1441667521" sldId="371"/>
            <ac:picMk id="8" creationId="{7A6578E4-8A2F-E2C9-8F6D-C56F47406FC8}"/>
          </ac:picMkLst>
        </pc:picChg>
        <pc:picChg chg="mod">
          <ac:chgData name="Brian Bond" userId="S::brian.bond@yavapaiaz.gov::eac77c42-0258-433a-9002-a720f5316692" providerId="AD" clId="Web-{988530B9-DAF9-39CC-4ADB-C8FE64445E68}" dt="2023-11-12T17:41:12.953" v="445" actId="1076"/>
          <ac:picMkLst>
            <pc:docMk/>
            <pc:sldMk cId="1441667521" sldId="371"/>
            <ac:picMk id="12" creationId="{90D518EB-09EB-424F-4FF3-9A59013D80E4}"/>
          </ac:picMkLst>
        </pc:picChg>
        <pc:picChg chg="add mod">
          <ac:chgData name="Brian Bond" userId="S::brian.bond@yavapaiaz.gov::eac77c42-0258-433a-9002-a720f5316692" providerId="AD" clId="Web-{988530B9-DAF9-39CC-4ADB-C8FE64445E68}" dt="2023-11-12T17:41:59.672" v="459" actId="14100"/>
          <ac:picMkLst>
            <pc:docMk/>
            <pc:sldMk cId="1441667521" sldId="371"/>
            <ac:picMk id="16" creationId="{3F017A10-DD36-7FE5-1CC0-66535C3AFBE7}"/>
          </ac:picMkLst>
        </pc:picChg>
      </pc:sldChg>
      <pc:sldChg chg="addSp delSp modSp add ord replId modNotes">
        <pc:chgData name="Brian Bond" userId="S::brian.bond@yavapaiaz.gov::eac77c42-0258-433a-9002-a720f5316692" providerId="AD" clId="Web-{988530B9-DAF9-39CC-4ADB-C8FE64445E68}" dt="2023-11-12T18:15:29.293" v="677"/>
        <pc:sldMkLst>
          <pc:docMk/>
          <pc:sldMk cId="3814016495" sldId="372"/>
        </pc:sldMkLst>
        <pc:spChg chg="mod">
          <ac:chgData name="Brian Bond" userId="S::brian.bond@yavapaiaz.gov::eac77c42-0258-433a-9002-a720f5316692" providerId="AD" clId="Web-{988530B9-DAF9-39CC-4ADB-C8FE64445E68}" dt="2023-11-12T17:26:02.890" v="397"/>
          <ac:spMkLst>
            <pc:docMk/>
            <pc:sldMk cId="3814016495" sldId="372"/>
            <ac:spMk id="2" creationId="{3C36519C-37B0-411A-B0F1-10E7E4D2F5F8}"/>
          </ac:spMkLst>
        </pc:spChg>
        <pc:spChg chg="del">
          <ac:chgData name="Brian Bond" userId="S::brian.bond@yavapaiaz.gov::eac77c42-0258-433a-9002-a720f5316692" providerId="AD" clId="Web-{988530B9-DAF9-39CC-4ADB-C8FE64445E68}" dt="2023-11-12T17:26:02.890" v="397"/>
          <ac:spMkLst>
            <pc:docMk/>
            <pc:sldMk cId="3814016495" sldId="372"/>
            <ac:spMk id="53" creationId="{1996130F-9AB5-4DE9-8574-3AF891C5C172}"/>
          </ac:spMkLst>
        </pc:spChg>
        <pc:spChg chg="del">
          <ac:chgData name="Brian Bond" userId="S::brian.bond@yavapaiaz.gov::eac77c42-0258-433a-9002-a720f5316692" providerId="AD" clId="Web-{988530B9-DAF9-39CC-4ADB-C8FE64445E68}" dt="2023-11-12T17:26:02.890" v="397"/>
          <ac:spMkLst>
            <pc:docMk/>
            <pc:sldMk cId="3814016495" sldId="372"/>
            <ac:spMk id="54" creationId="{3623DEAC-F39C-45D6-86DC-1033F6429528}"/>
          </ac:spMkLst>
        </pc:spChg>
        <pc:spChg chg="del">
          <ac:chgData name="Brian Bond" userId="S::brian.bond@yavapaiaz.gov::eac77c42-0258-433a-9002-a720f5316692" providerId="AD" clId="Web-{988530B9-DAF9-39CC-4ADB-C8FE64445E68}" dt="2023-11-12T17:26:02.890" v="397"/>
          <ac:spMkLst>
            <pc:docMk/>
            <pc:sldMk cId="3814016495" sldId="372"/>
            <ac:spMk id="55" creationId="{A692209D-B607-46C3-8560-07AF72291659}"/>
          </ac:spMkLst>
        </pc:spChg>
        <pc:spChg chg="del">
          <ac:chgData name="Brian Bond" userId="S::brian.bond@yavapaiaz.gov::eac77c42-0258-433a-9002-a720f5316692" providerId="AD" clId="Web-{988530B9-DAF9-39CC-4ADB-C8FE64445E68}" dt="2023-11-12T17:26:02.890" v="397"/>
          <ac:spMkLst>
            <pc:docMk/>
            <pc:sldMk cId="3814016495" sldId="372"/>
            <ac:spMk id="56" creationId="{94874638-CF15-4908-BC4B-4908744D0BAF}"/>
          </ac:spMkLst>
        </pc:spChg>
        <pc:spChg chg="del">
          <ac:chgData name="Brian Bond" userId="S::brian.bond@yavapaiaz.gov::eac77c42-0258-433a-9002-a720f5316692" providerId="AD" clId="Web-{988530B9-DAF9-39CC-4ADB-C8FE64445E68}" dt="2023-11-12T17:26:02.890" v="397"/>
          <ac:spMkLst>
            <pc:docMk/>
            <pc:sldMk cId="3814016495" sldId="372"/>
            <ac:spMk id="57" creationId="{5F1B8348-CD6E-4561-A704-C232D9A2676D}"/>
          </ac:spMkLst>
        </pc:spChg>
        <pc:spChg chg="add">
          <ac:chgData name="Brian Bond" userId="S::brian.bond@yavapaiaz.gov::eac77c42-0258-433a-9002-a720f5316692" providerId="AD" clId="Web-{988530B9-DAF9-39CC-4ADB-C8FE64445E68}" dt="2023-11-12T17:26:02.890" v="397"/>
          <ac:spMkLst>
            <pc:docMk/>
            <pc:sldMk cId="3814016495" sldId="372"/>
            <ac:spMk id="90" creationId="{1996130F-9AB5-4DE9-8574-3AF891C5C172}"/>
          </ac:spMkLst>
        </pc:spChg>
        <pc:spChg chg="add">
          <ac:chgData name="Brian Bond" userId="S::brian.bond@yavapaiaz.gov::eac77c42-0258-433a-9002-a720f5316692" providerId="AD" clId="Web-{988530B9-DAF9-39CC-4ADB-C8FE64445E68}" dt="2023-11-12T17:26:02.890" v="397"/>
          <ac:spMkLst>
            <pc:docMk/>
            <pc:sldMk cId="3814016495" sldId="372"/>
            <ac:spMk id="92" creationId="{3623DEAC-F39C-45D6-86DC-1033F6429528}"/>
          </ac:spMkLst>
        </pc:spChg>
        <pc:spChg chg="add">
          <ac:chgData name="Brian Bond" userId="S::brian.bond@yavapaiaz.gov::eac77c42-0258-433a-9002-a720f5316692" providerId="AD" clId="Web-{988530B9-DAF9-39CC-4ADB-C8FE64445E68}" dt="2023-11-12T17:26:02.890" v="397"/>
          <ac:spMkLst>
            <pc:docMk/>
            <pc:sldMk cId="3814016495" sldId="372"/>
            <ac:spMk id="94" creationId="{A692209D-B607-46C3-8560-07AF72291659}"/>
          </ac:spMkLst>
        </pc:spChg>
        <pc:spChg chg="add">
          <ac:chgData name="Brian Bond" userId="S::brian.bond@yavapaiaz.gov::eac77c42-0258-433a-9002-a720f5316692" providerId="AD" clId="Web-{988530B9-DAF9-39CC-4ADB-C8FE64445E68}" dt="2023-11-12T17:26:02.890" v="397"/>
          <ac:spMkLst>
            <pc:docMk/>
            <pc:sldMk cId="3814016495" sldId="372"/>
            <ac:spMk id="96" creationId="{94874638-CF15-4908-BC4B-4908744D0BAF}"/>
          </ac:spMkLst>
        </pc:spChg>
        <pc:spChg chg="add">
          <ac:chgData name="Brian Bond" userId="S::brian.bond@yavapaiaz.gov::eac77c42-0258-433a-9002-a720f5316692" providerId="AD" clId="Web-{988530B9-DAF9-39CC-4ADB-C8FE64445E68}" dt="2023-11-12T17:26:02.890" v="397"/>
          <ac:spMkLst>
            <pc:docMk/>
            <pc:sldMk cId="3814016495" sldId="372"/>
            <ac:spMk id="98" creationId="{5F1B8348-CD6E-4561-A704-C232D9A2676D}"/>
          </ac:spMkLst>
        </pc:spChg>
        <pc:grpChg chg="del">
          <ac:chgData name="Brian Bond" userId="S::brian.bond@yavapaiaz.gov::eac77c42-0258-433a-9002-a720f5316692" providerId="AD" clId="Web-{988530B9-DAF9-39CC-4ADB-C8FE64445E68}" dt="2023-11-12T17:26:02.890" v="397"/>
          <ac:grpSpMkLst>
            <pc:docMk/>
            <pc:sldMk cId="3814016495" sldId="372"/>
            <ac:grpSpMk id="51" creationId="{166BF9EE-F7AC-4FA5-AC7E-001B3A642F75}"/>
          </ac:grpSpMkLst>
        </pc:grpChg>
        <pc:grpChg chg="del">
          <ac:chgData name="Brian Bond" userId="S::brian.bond@yavapaiaz.gov::eac77c42-0258-433a-9002-a720f5316692" providerId="AD" clId="Web-{988530B9-DAF9-39CC-4ADB-C8FE64445E68}" dt="2023-11-12T17:26:02.890" v="397"/>
          <ac:grpSpMkLst>
            <pc:docMk/>
            <pc:sldMk cId="3814016495" sldId="372"/>
            <ac:grpSpMk id="52" creationId="{E312DBA5-56D8-42B2-BA94-28168C2A6703}"/>
          </ac:grpSpMkLst>
        </pc:grpChg>
        <pc:grpChg chg="add">
          <ac:chgData name="Brian Bond" userId="S::brian.bond@yavapaiaz.gov::eac77c42-0258-433a-9002-a720f5316692" providerId="AD" clId="Web-{988530B9-DAF9-39CC-4ADB-C8FE64445E68}" dt="2023-11-12T17:26:02.890" v="397"/>
          <ac:grpSpMkLst>
            <pc:docMk/>
            <pc:sldMk cId="3814016495" sldId="372"/>
            <ac:grpSpMk id="62" creationId="{166BF9EE-F7AC-4FA5-AC7E-001B3A642F75}"/>
          </ac:grpSpMkLst>
        </pc:grpChg>
        <pc:grpChg chg="add">
          <ac:chgData name="Brian Bond" userId="S::brian.bond@yavapaiaz.gov::eac77c42-0258-433a-9002-a720f5316692" providerId="AD" clId="Web-{988530B9-DAF9-39CC-4ADB-C8FE64445E68}" dt="2023-11-12T17:26:02.890" v="397"/>
          <ac:grpSpMkLst>
            <pc:docMk/>
            <pc:sldMk cId="3814016495" sldId="372"/>
            <ac:grpSpMk id="76" creationId="{E312DBA5-56D8-42B2-BA94-28168C2A6703}"/>
          </ac:grpSpMkLst>
        </pc:grpChg>
        <pc:picChg chg="del">
          <ac:chgData name="Brian Bond" userId="S::brian.bond@yavapaiaz.gov::eac77c42-0258-433a-9002-a720f5316692" providerId="AD" clId="Web-{988530B9-DAF9-39CC-4ADB-C8FE64445E68}" dt="2023-11-12T17:18:50.461" v="393"/>
          <ac:picMkLst>
            <pc:docMk/>
            <pc:sldMk cId="3814016495" sldId="372"/>
            <ac:picMk id="3" creationId="{9E16F95A-3C40-B4D1-BA66-307588E80FB8}"/>
          </ac:picMkLst>
        </pc:picChg>
        <pc:picChg chg="add mod ord">
          <ac:chgData name="Brian Bond" userId="S::brian.bond@yavapaiaz.gov::eac77c42-0258-433a-9002-a720f5316692" providerId="AD" clId="Web-{988530B9-DAF9-39CC-4ADB-C8FE64445E68}" dt="2023-11-12T17:26:14.766" v="400" actId="1076"/>
          <ac:picMkLst>
            <pc:docMk/>
            <pc:sldMk cId="3814016495" sldId="372"/>
            <ac:picMk id="4" creationId="{E0972C06-5A72-6F3A-0A23-FDCD0D5B2476}"/>
          </ac:picMkLst>
        </pc:picChg>
      </pc:sldChg>
      <pc:sldChg chg="add del ord">
        <pc:chgData name="Brian Bond" userId="S::brian.bond@yavapaiaz.gov::eac77c42-0258-433a-9002-a720f5316692" providerId="AD" clId="Web-{988530B9-DAF9-39CC-4ADB-C8FE64445E68}" dt="2023-11-12T18:19:20.077" v="791"/>
        <pc:sldMkLst>
          <pc:docMk/>
          <pc:sldMk cId="3813099200" sldId="373"/>
        </pc:sldMkLst>
      </pc:sldChg>
      <pc:sldChg chg="delSp modSp add ord replId modNotes">
        <pc:chgData name="Brian Bond" userId="S::brian.bond@yavapaiaz.gov::eac77c42-0258-433a-9002-a720f5316692" providerId="AD" clId="Web-{988530B9-DAF9-39CC-4ADB-C8FE64445E68}" dt="2023-11-12T18:19:17.905" v="790"/>
        <pc:sldMkLst>
          <pc:docMk/>
          <pc:sldMk cId="2621394506" sldId="374"/>
        </pc:sldMkLst>
        <pc:spChg chg="mod">
          <ac:chgData name="Brian Bond" userId="S::brian.bond@yavapaiaz.gov::eac77c42-0258-433a-9002-a720f5316692" providerId="AD" clId="Web-{988530B9-DAF9-39CC-4ADB-C8FE64445E68}" dt="2023-11-12T18:18:21.576" v="781" actId="20577"/>
          <ac:spMkLst>
            <pc:docMk/>
            <pc:sldMk cId="2621394506" sldId="374"/>
            <ac:spMk id="2" creationId="{3C36519C-37B0-411A-B0F1-10E7E4D2F5F8}"/>
          </ac:spMkLst>
        </pc:spChg>
        <pc:picChg chg="del">
          <ac:chgData name="Brian Bond" userId="S::brian.bond@yavapaiaz.gov::eac77c42-0258-433a-9002-a720f5316692" providerId="AD" clId="Web-{988530B9-DAF9-39CC-4ADB-C8FE64445E68}" dt="2023-11-12T18:18:24.983" v="782"/>
          <ac:picMkLst>
            <pc:docMk/>
            <pc:sldMk cId="2621394506" sldId="374"/>
            <ac:picMk id="4" creationId="{E0972C06-5A72-6F3A-0A23-FDCD0D5B2476}"/>
          </ac:picMkLst>
        </pc:picChg>
      </pc:sldChg>
    </pc:docChg>
  </pc:docChgLst>
  <pc:docChgLst>
    <pc:chgData name="Brian Bond" userId="eac77c42-0258-433a-9002-a720f5316692" providerId="ADAL" clId="{FBF5BE9E-015C-4546-9B28-BC1C5DEA1472}"/>
    <pc:docChg chg="undo custSel addSld delSld modSld sldOrd">
      <pc:chgData name="Brian Bond" userId="eac77c42-0258-433a-9002-a720f5316692" providerId="ADAL" clId="{FBF5BE9E-015C-4546-9B28-BC1C5DEA1472}" dt="2022-06-27T23:45:11.361" v="21427" actId="12"/>
      <pc:docMkLst>
        <pc:docMk/>
      </pc:docMkLst>
      <pc:sldChg chg="delSp modSp mod modNotesTx">
        <pc:chgData name="Brian Bond" userId="eac77c42-0258-433a-9002-a720f5316692" providerId="ADAL" clId="{FBF5BE9E-015C-4546-9B28-BC1C5DEA1472}" dt="2022-06-03T21:37:06.050" v="6567" actId="20577"/>
        <pc:sldMkLst>
          <pc:docMk/>
          <pc:sldMk cId="3647162443" sldId="256"/>
        </pc:sldMkLst>
        <pc:spChg chg="mod">
          <ac:chgData name="Brian Bond" userId="eac77c42-0258-433a-9002-a720f5316692" providerId="ADAL" clId="{FBF5BE9E-015C-4546-9B28-BC1C5DEA1472}" dt="2022-05-16T22:07:25.160" v="717" actId="20577"/>
          <ac:spMkLst>
            <pc:docMk/>
            <pc:sldMk cId="3647162443" sldId="256"/>
            <ac:spMk id="2" creationId="{661A3527-C210-47E0-947A-D4DD8DED9326}"/>
          </ac:spMkLst>
        </pc:spChg>
        <pc:spChg chg="mod">
          <ac:chgData name="Brian Bond" userId="eac77c42-0258-433a-9002-a720f5316692" providerId="ADAL" clId="{FBF5BE9E-015C-4546-9B28-BC1C5DEA1472}" dt="2022-05-16T21:57:57.593" v="11" actId="6549"/>
          <ac:spMkLst>
            <pc:docMk/>
            <pc:sldMk cId="3647162443" sldId="256"/>
            <ac:spMk id="3" creationId="{B1D85359-7810-4247-B199-170AA27E660C}"/>
          </ac:spMkLst>
        </pc:spChg>
        <pc:spChg chg="mod">
          <ac:chgData name="Brian Bond" userId="eac77c42-0258-433a-9002-a720f5316692" providerId="ADAL" clId="{FBF5BE9E-015C-4546-9B28-BC1C5DEA1472}" dt="2022-05-16T21:58:21.336" v="49" actId="20577"/>
          <ac:spMkLst>
            <pc:docMk/>
            <pc:sldMk cId="3647162443" sldId="256"/>
            <ac:spMk id="11" creationId="{E3D24E60-A23C-4451-9D96-26DAE00D2C90}"/>
          </ac:spMkLst>
        </pc:spChg>
        <pc:picChg chg="del">
          <ac:chgData name="Brian Bond" userId="eac77c42-0258-433a-9002-a720f5316692" providerId="ADAL" clId="{FBF5BE9E-015C-4546-9B28-BC1C5DEA1472}" dt="2022-05-16T21:58:03.674" v="13" actId="478"/>
          <ac:picMkLst>
            <pc:docMk/>
            <pc:sldMk cId="3647162443" sldId="256"/>
            <ac:picMk id="4" creationId="{E1886002-CBA1-4A59-BA6B-A5D1BD415151}"/>
          </ac:picMkLst>
        </pc:picChg>
      </pc:sldChg>
      <pc:sldChg chg="modSp mod modNotesTx">
        <pc:chgData name="Brian Bond" userId="eac77c42-0258-433a-9002-a720f5316692" providerId="ADAL" clId="{FBF5BE9E-015C-4546-9B28-BC1C5DEA1472}" dt="2022-06-27T22:54:59.168" v="21098" actId="1076"/>
        <pc:sldMkLst>
          <pc:docMk/>
          <pc:sldMk cId="2987317990" sldId="257"/>
        </pc:sldMkLst>
        <pc:spChg chg="mod">
          <ac:chgData name="Brian Bond" userId="eac77c42-0258-433a-9002-a720f5316692" providerId="ADAL" clId="{FBF5BE9E-015C-4546-9B28-BC1C5DEA1472}" dt="2022-06-27T22:54:59.168" v="21098" actId="1076"/>
          <ac:spMkLst>
            <pc:docMk/>
            <pc:sldMk cId="2987317990" sldId="257"/>
            <ac:spMk id="2" creationId="{3C36519C-37B0-411A-B0F1-10E7E4D2F5F8}"/>
          </ac:spMkLst>
        </pc:spChg>
        <pc:spChg chg="mod">
          <ac:chgData name="Brian Bond" userId="eac77c42-0258-433a-9002-a720f5316692" providerId="ADAL" clId="{FBF5BE9E-015C-4546-9B28-BC1C5DEA1472}" dt="2022-06-27T22:52:32.590" v="21073" actId="403"/>
          <ac:spMkLst>
            <pc:docMk/>
            <pc:sldMk cId="2987317990" sldId="257"/>
            <ac:spMk id="3" creationId="{B2C70AD6-60AD-4AF0-B2DA-D57BB663AEEB}"/>
          </ac:spMkLst>
        </pc:spChg>
        <pc:spChg chg="mod">
          <ac:chgData name="Brian Bond" userId="eac77c42-0258-433a-9002-a720f5316692" providerId="ADAL" clId="{FBF5BE9E-015C-4546-9B28-BC1C5DEA1472}" dt="2022-05-16T21:58:53.159" v="67"/>
          <ac:spMkLst>
            <pc:docMk/>
            <pc:sldMk cId="2987317990" sldId="257"/>
            <ac:spMk id="4" creationId="{BE60966C-188A-426A-8E32-116D06C1D993}"/>
          </ac:spMkLst>
        </pc:spChg>
      </pc:sldChg>
      <pc:sldChg chg="del">
        <pc:chgData name="Brian Bond" userId="eac77c42-0258-433a-9002-a720f5316692" providerId="ADAL" clId="{FBF5BE9E-015C-4546-9B28-BC1C5DEA1472}" dt="2022-05-16T21:59:36.755" v="93" actId="47"/>
        <pc:sldMkLst>
          <pc:docMk/>
          <pc:sldMk cId="3569873824" sldId="261"/>
        </pc:sldMkLst>
      </pc:sldChg>
      <pc:sldChg chg="del">
        <pc:chgData name="Brian Bond" userId="eac77c42-0258-433a-9002-a720f5316692" providerId="ADAL" clId="{FBF5BE9E-015C-4546-9B28-BC1C5DEA1472}" dt="2022-05-16T21:59:36.755" v="93" actId="47"/>
        <pc:sldMkLst>
          <pc:docMk/>
          <pc:sldMk cId="1767536534" sldId="268"/>
        </pc:sldMkLst>
      </pc:sldChg>
      <pc:sldChg chg="del">
        <pc:chgData name="Brian Bond" userId="eac77c42-0258-433a-9002-a720f5316692" providerId="ADAL" clId="{FBF5BE9E-015C-4546-9B28-BC1C5DEA1472}" dt="2022-05-16T21:59:36.755" v="93" actId="47"/>
        <pc:sldMkLst>
          <pc:docMk/>
          <pc:sldMk cId="2673465689" sldId="272"/>
        </pc:sldMkLst>
      </pc:sldChg>
      <pc:sldChg chg="del">
        <pc:chgData name="Brian Bond" userId="eac77c42-0258-433a-9002-a720f5316692" providerId="ADAL" clId="{FBF5BE9E-015C-4546-9B28-BC1C5DEA1472}" dt="2022-05-16T21:59:36.755" v="93" actId="47"/>
        <pc:sldMkLst>
          <pc:docMk/>
          <pc:sldMk cId="68613650" sldId="273"/>
        </pc:sldMkLst>
      </pc:sldChg>
      <pc:sldChg chg="del">
        <pc:chgData name="Brian Bond" userId="eac77c42-0258-433a-9002-a720f5316692" providerId="ADAL" clId="{FBF5BE9E-015C-4546-9B28-BC1C5DEA1472}" dt="2022-05-16T21:59:36.755" v="93" actId="47"/>
        <pc:sldMkLst>
          <pc:docMk/>
          <pc:sldMk cId="2743615924" sldId="283"/>
        </pc:sldMkLst>
      </pc:sldChg>
      <pc:sldChg chg="del">
        <pc:chgData name="Brian Bond" userId="eac77c42-0258-433a-9002-a720f5316692" providerId="ADAL" clId="{FBF5BE9E-015C-4546-9B28-BC1C5DEA1472}" dt="2022-05-16T21:59:36.755" v="93" actId="47"/>
        <pc:sldMkLst>
          <pc:docMk/>
          <pc:sldMk cId="3044155997" sldId="284"/>
        </pc:sldMkLst>
      </pc:sldChg>
      <pc:sldChg chg="addSp delSp modSp mod ord modNotesTx">
        <pc:chgData name="Brian Bond" userId="eac77c42-0258-433a-9002-a720f5316692" providerId="ADAL" clId="{FBF5BE9E-015C-4546-9B28-BC1C5DEA1472}" dt="2022-06-27T22:54:08.094" v="21088" actId="14100"/>
        <pc:sldMkLst>
          <pc:docMk/>
          <pc:sldMk cId="3645205420" sldId="285"/>
        </pc:sldMkLst>
        <pc:spChg chg="mod">
          <ac:chgData name="Brian Bond" userId="eac77c42-0258-433a-9002-a720f5316692" providerId="ADAL" clId="{FBF5BE9E-015C-4546-9B28-BC1C5DEA1472}" dt="2022-06-27T22:54:08.094" v="21088" actId="14100"/>
          <ac:spMkLst>
            <pc:docMk/>
            <pc:sldMk cId="3645205420" sldId="285"/>
            <ac:spMk id="2" creationId="{3C36519C-37B0-411A-B0F1-10E7E4D2F5F8}"/>
          </ac:spMkLst>
        </pc:spChg>
        <pc:spChg chg="mod">
          <ac:chgData name="Brian Bond" userId="eac77c42-0258-433a-9002-a720f5316692" providerId="ADAL" clId="{FBF5BE9E-015C-4546-9B28-BC1C5DEA1472}" dt="2022-05-16T21:59:11.488" v="89"/>
          <ac:spMkLst>
            <pc:docMk/>
            <pc:sldMk cId="3645205420" sldId="285"/>
            <ac:spMk id="4" creationId="{BE60966C-188A-426A-8E32-116D06C1D993}"/>
          </ac:spMkLst>
        </pc:spChg>
        <pc:spChg chg="add mod">
          <ac:chgData name="Brian Bond" userId="eac77c42-0258-433a-9002-a720f5316692" providerId="ADAL" clId="{FBF5BE9E-015C-4546-9B28-BC1C5DEA1472}" dt="2022-06-03T21:38:02.292" v="6660" actId="403"/>
          <ac:spMkLst>
            <pc:docMk/>
            <pc:sldMk cId="3645205420" sldId="285"/>
            <ac:spMk id="8" creationId="{E4E6DC38-3D22-4053-9B99-A03B0B92C1CB}"/>
          </ac:spMkLst>
        </pc:spChg>
        <pc:picChg chg="del">
          <ac:chgData name="Brian Bond" userId="eac77c42-0258-433a-9002-a720f5316692" providerId="ADAL" clId="{FBF5BE9E-015C-4546-9B28-BC1C5DEA1472}" dt="2022-05-16T21:58:56.729" v="68" actId="478"/>
          <ac:picMkLst>
            <pc:docMk/>
            <pc:sldMk cId="3645205420" sldId="285"/>
            <ac:picMk id="6" creationId="{299D824D-6BF2-42E1-9B88-EDC5700EA5BA}"/>
          </ac:picMkLst>
        </pc:picChg>
      </pc:sldChg>
      <pc:sldChg chg="del">
        <pc:chgData name="Brian Bond" userId="eac77c42-0258-433a-9002-a720f5316692" providerId="ADAL" clId="{FBF5BE9E-015C-4546-9B28-BC1C5DEA1472}" dt="2022-05-16T21:59:36.755" v="93" actId="47"/>
        <pc:sldMkLst>
          <pc:docMk/>
          <pc:sldMk cId="366061755" sldId="286"/>
        </pc:sldMkLst>
      </pc:sldChg>
      <pc:sldChg chg="addSp modSp add mod ord modNotesTx">
        <pc:chgData name="Brian Bond" userId="eac77c42-0258-433a-9002-a720f5316692" providerId="ADAL" clId="{FBF5BE9E-015C-4546-9B28-BC1C5DEA1472}" dt="2022-06-27T22:55:16.311" v="21099" actId="108"/>
        <pc:sldMkLst>
          <pc:docMk/>
          <pc:sldMk cId="1060225512" sldId="286"/>
        </pc:sldMkLst>
        <pc:spChg chg="mod">
          <ac:chgData name="Brian Bond" userId="eac77c42-0258-433a-9002-a720f5316692" providerId="ADAL" clId="{FBF5BE9E-015C-4546-9B28-BC1C5DEA1472}" dt="2022-06-27T22:55:16.311" v="21099" actId="108"/>
          <ac:spMkLst>
            <pc:docMk/>
            <pc:sldMk cId="1060225512" sldId="286"/>
            <ac:spMk id="2" creationId="{3C36519C-37B0-411A-B0F1-10E7E4D2F5F8}"/>
          </ac:spMkLst>
        </pc:spChg>
        <pc:spChg chg="mod">
          <ac:chgData name="Brian Bond" userId="eac77c42-0258-433a-9002-a720f5316692" providerId="ADAL" clId="{FBF5BE9E-015C-4546-9B28-BC1C5DEA1472}" dt="2022-06-27T20:13:14.489" v="18449" actId="1076"/>
          <ac:spMkLst>
            <pc:docMk/>
            <pc:sldMk cId="1060225512" sldId="286"/>
            <ac:spMk id="4" creationId="{BE60966C-188A-426A-8E32-116D06C1D993}"/>
          </ac:spMkLst>
        </pc:spChg>
        <pc:spChg chg="add mod">
          <ac:chgData name="Brian Bond" userId="eac77c42-0258-433a-9002-a720f5316692" providerId="ADAL" clId="{FBF5BE9E-015C-4546-9B28-BC1C5DEA1472}" dt="2022-06-27T22:53:17.593" v="21080" actId="1076"/>
          <ac:spMkLst>
            <pc:docMk/>
            <pc:sldMk cId="1060225512" sldId="286"/>
            <ac:spMk id="8" creationId="{E1F3EA54-2C9E-42E9-B294-35603899EE84}"/>
          </ac:spMkLst>
        </pc:spChg>
      </pc:sldChg>
      <pc:sldChg chg="addSp delSp modSp add mod ord modNotesTx">
        <pc:chgData name="Brian Bond" userId="eac77c42-0258-433a-9002-a720f5316692" providerId="ADAL" clId="{FBF5BE9E-015C-4546-9B28-BC1C5DEA1472}" dt="2022-06-27T23:04:56.495" v="21307" actId="14100"/>
        <pc:sldMkLst>
          <pc:docMk/>
          <pc:sldMk cId="3680295620" sldId="287"/>
        </pc:sldMkLst>
        <pc:spChg chg="mod">
          <ac:chgData name="Brian Bond" userId="eac77c42-0258-433a-9002-a720f5316692" providerId="ADAL" clId="{FBF5BE9E-015C-4546-9B28-BC1C5DEA1472}" dt="2022-06-27T23:04:56.495" v="21307" actId="14100"/>
          <ac:spMkLst>
            <pc:docMk/>
            <pc:sldMk cId="3680295620" sldId="287"/>
            <ac:spMk id="2" creationId="{3C36519C-37B0-411A-B0F1-10E7E4D2F5F8}"/>
          </ac:spMkLst>
        </pc:spChg>
        <pc:spChg chg="add del mod">
          <ac:chgData name="Brian Bond" userId="eac77c42-0258-433a-9002-a720f5316692" providerId="ADAL" clId="{FBF5BE9E-015C-4546-9B28-BC1C5DEA1472}" dt="2022-05-23T19:14:52.671" v="1886"/>
          <ac:spMkLst>
            <pc:docMk/>
            <pc:sldMk cId="3680295620" sldId="287"/>
            <ac:spMk id="3" creationId="{96C0DA26-EAED-4A1F-BD10-E2DFBD7B66AF}"/>
          </ac:spMkLst>
        </pc:spChg>
        <pc:spChg chg="mod">
          <ac:chgData name="Brian Bond" userId="eac77c42-0258-433a-9002-a720f5316692" providerId="ADAL" clId="{FBF5BE9E-015C-4546-9B28-BC1C5DEA1472}" dt="2022-06-27T20:12:52.946" v="18446" actId="1076"/>
          <ac:spMkLst>
            <pc:docMk/>
            <pc:sldMk cId="3680295620" sldId="287"/>
            <ac:spMk id="4" creationId="{BE60966C-188A-426A-8E32-116D06C1D993}"/>
          </ac:spMkLst>
        </pc:spChg>
        <pc:spChg chg="add del mod">
          <ac:chgData name="Brian Bond" userId="eac77c42-0258-433a-9002-a720f5316692" providerId="ADAL" clId="{FBF5BE9E-015C-4546-9B28-BC1C5DEA1472}" dt="2022-05-23T19:13:40.808" v="1873"/>
          <ac:spMkLst>
            <pc:docMk/>
            <pc:sldMk cId="3680295620" sldId="287"/>
            <ac:spMk id="8" creationId="{682ECA2B-3DDF-41B1-A270-B8358BF15626}"/>
          </ac:spMkLst>
        </pc:spChg>
        <pc:spChg chg="add mod">
          <ac:chgData name="Brian Bond" userId="eac77c42-0258-433a-9002-a720f5316692" providerId="ADAL" clId="{FBF5BE9E-015C-4546-9B28-BC1C5DEA1472}" dt="2022-06-03T22:02:14.536" v="7641" actId="20577"/>
          <ac:spMkLst>
            <pc:docMk/>
            <pc:sldMk cId="3680295620" sldId="287"/>
            <ac:spMk id="9" creationId="{1AB47C3D-E376-4BA0-BF37-B98562F3B06A}"/>
          </ac:spMkLst>
        </pc:spChg>
      </pc:sldChg>
      <pc:sldChg chg="del">
        <pc:chgData name="Brian Bond" userId="eac77c42-0258-433a-9002-a720f5316692" providerId="ADAL" clId="{FBF5BE9E-015C-4546-9B28-BC1C5DEA1472}" dt="2022-05-16T21:59:36.755" v="93" actId="47"/>
        <pc:sldMkLst>
          <pc:docMk/>
          <pc:sldMk cId="494883990" sldId="288"/>
        </pc:sldMkLst>
      </pc:sldChg>
      <pc:sldChg chg="addSp delSp modSp add mod modNotesTx">
        <pc:chgData name="Brian Bond" userId="eac77c42-0258-433a-9002-a720f5316692" providerId="ADAL" clId="{FBF5BE9E-015C-4546-9B28-BC1C5DEA1472}" dt="2022-06-27T23:02:54.633" v="21284" actId="20577"/>
        <pc:sldMkLst>
          <pc:docMk/>
          <pc:sldMk cId="2876845974" sldId="288"/>
        </pc:sldMkLst>
        <pc:spChg chg="mod">
          <ac:chgData name="Brian Bond" userId="eac77c42-0258-433a-9002-a720f5316692" providerId="ADAL" clId="{FBF5BE9E-015C-4546-9B28-BC1C5DEA1472}" dt="2022-06-27T22:58:44.759" v="21169" actId="14100"/>
          <ac:spMkLst>
            <pc:docMk/>
            <pc:sldMk cId="2876845974" sldId="288"/>
            <ac:spMk id="2" creationId="{3C36519C-37B0-411A-B0F1-10E7E4D2F5F8}"/>
          </ac:spMkLst>
        </pc:spChg>
        <pc:spChg chg="mod">
          <ac:chgData name="Brian Bond" userId="eac77c42-0258-433a-9002-a720f5316692" providerId="ADAL" clId="{FBF5BE9E-015C-4546-9B28-BC1C5DEA1472}" dt="2022-06-27T20:13:59.186" v="18455" actId="1076"/>
          <ac:spMkLst>
            <pc:docMk/>
            <pc:sldMk cId="2876845974" sldId="288"/>
            <ac:spMk id="4" creationId="{BE60966C-188A-426A-8E32-116D06C1D993}"/>
          </ac:spMkLst>
        </pc:spChg>
        <pc:spChg chg="add del mod">
          <ac:chgData name="Brian Bond" userId="eac77c42-0258-433a-9002-a720f5316692" providerId="ADAL" clId="{FBF5BE9E-015C-4546-9B28-BC1C5DEA1472}" dt="2022-05-23T19:16:01.940" v="1956" actId="478"/>
          <ac:spMkLst>
            <pc:docMk/>
            <pc:sldMk cId="2876845974" sldId="288"/>
            <ac:spMk id="8" creationId="{6535772B-83A5-4B5C-9496-E505681A01ED}"/>
          </ac:spMkLst>
        </pc:spChg>
        <pc:spChg chg="add mod">
          <ac:chgData name="Brian Bond" userId="eac77c42-0258-433a-9002-a720f5316692" providerId="ADAL" clId="{FBF5BE9E-015C-4546-9B28-BC1C5DEA1472}" dt="2022-06-27T22:58:49.593" v="21170" actId="403"/>
          <ac:spMkLst>
            <pc:docMk/>
            <pc:sldMk cId="2876845974" sldId="288"/>
            <ac:spMk id="9" creationId="{8664D0E3-8FC3-4507-A0D1-87AEB64D1C1F}"/>
          </ac:spMkLst>
        </pc:spChg>
        <pc:spChg chg="add mod">
          <ac:chgData name="Brian Bond" userId="eac77c42-0258-433a-9002-a720f5316692" providerId="ADAL" clId="{FBF5BE9E-015C-4546-9B28-BC1C5DEA1472}" dt="2022-06-27T23:00:01.615" v="21186" actId="14100"/>
          <ac:spMkLst>
            <pc:docMk/>
            <pc:sldMk cId="2876845974" sldId="288"/>
            <ac:spMk id="10" creationId="{D23141A4-5FF9-4704-9639-B7E1E7A79767}"/>
          </ac:spMkLst>
        </pc:spChg>
        <pc:spChg chg="add mod">
          <ac:chgData name="Brian Bond" userId="eac77c42-0258-433a-9002-a720f5316692" providerId="ADAL" clId="{FBF5BE9E-015C-4546-9B28-BC1C5DEA1472}" dt="2022-06-27T22:59:58.439" v="21185" actId="1076"/>
          <ac:spMkLst>
            <pc:docMk/>
            <pc:sldMk cId="2876845974" sldId="288"/>
            <ac:spMk id="12" creationId="{BC051BB5-2416-4D38-90E7-59792E9123CD}"/>
          </ac:spMkLst>
        </pc:spChg>
        <pc:picChg chg="add mod">
          <ac:chgData name="Brian Bond" userId="eac77c42-0258-433a-9002-a720f5316692" providerId="ADAL" clId="{FBF5BE9E-015C-4546-9B28-BC1C5DEA1472}" dt="2022-06-27T23:00:08.351" v="21188" actId="1076"/>
          <ac:picMkLst>
            <pc:docMk/>
            <pc:sldMk cId="2876845974" sldId="288"/>
            <ac:picMk id="6" creationId="{11E5F7DC-2B60-4CE5-BB24-A6E48B3A1759}"/>
          </ac:picMkLst>
        </pc:picChg>
        <pc:picChg chg="add mod">
          <ac:chgData name="Brian Bond" userId="eac77c42-0258-433a-9002-a720f5316692" providerId="ADAL" clId="{FBF5BE9E-015C-4546-9B28-BC1C5DEA1472}" dt="2022-06-27T23:00:04.447" v="21187" actId="1076"/>
          <ac:picMkLst>
            <pc:docMk/>
            <pc:sldMk cId="2876845974" sldId="288"/>
            <ac:picMk id="8" creationId="{8593DB9A-D73C-4D9D-B1E1-B9DB2B0F030A}"/>
          </ac:picMkLst>
        </pc:picChg>
        <pc:picChg chg="add mod">
          <ac:chgData name="Brian Bond" userId="eac77c42-0258-433a-9002-a720f5316692" providerId="ADAL" clId="{FBF5BE9E-015C-4546-9B28-BC1C5DEA1472}" dt="2022-06-27T23:00:14.871" v="21190" actId="1076"/>
          <ac:picMkLst>
            <pc:docMk/>
            <pc:sldMk cId="2876845974" sldId="288"/>
            <ac:picMk id="11" creationId="{E96F2B6E-1DFB-4DE6-AD6E-02F5D17CC984}"/>
          </ac:picMkLst>
        </pc:picChg>
      </pc:sldChg>
      <pc:sldChg chg="addSp delSp modSp add mod modAnim modNotesTx">
        <pc:chgData name="Brian Bond" userId="eac77c42-0258-433a-9002-a720f5316692" providerId="ADAL" clId="{FBF5BE9E-015C-4546-9B28-BC1C5DEA1472}" dt="2022-06-27T23:43:27.306" v="21424" actId="20577"/>
        <pc:sldMkLst>
          <pc:docMk/>
          <pc:sldMk cId="818873665" sldId="289"/>
        </pc:sldMkLst>
        <pc:spChg chg="mod">
          <ac:chgData name="Brian Bond" userId="eac77c42-0258-433a-9002-a720f5316692" providerId="ADAL" clId="{FBF5BE9E-015C-4546-9B28-BC1C5DEA1472}" dt="2022-06-27T23:03:26.896" v="21285" actId="14100"/>
          <ac:spMkLst>
            <pc:docMk/>
            <pc:sldMk cId="818873665" sldId="289"/>
            <ac:spMk id="2" creationId="{3C36519C-37B0-411A-B0F1-10E7E4D2F5F8}"/>
          </ac:spMkLst>
        </pc:spChg>
        <pc:spChg chg="mod">
          <ac:chgData name="Brian Bond" userId="eac77c42-0258-433a-9002-a720f5316692" providerId="ADAL" clId="{FBF5BE9E-015C-4546-9B28-BC1C5DEA1472}" dt="2022-06-27T20:14:06.579" v="18456" actId="1076"/>
          <ac:spMkLst>
            <pc:docMk/>
            <pc:sldMk cId="818873665" sldId="289"/>
            <ac:spMk id="4" creationId="{BE60966C-188A-426A-8E32-116D06C1D993}"/>
          </ac:spMkLst>
        </pc:spChg>
        <pc:spChg chg="del mod">
          <ac:chgData name="Brian Bond" userId="eac77c42-0258-433a-9002-a720f5316692" providerId="ADAL" clId="{FBF5BE9E-015C-4546-9B28-BC1C5DEA1472}" dt="2022-05-23T19:17:32.107" v="2102"/>
          <ac:spMkLst>
            <pc:docMk/>
            <pc:sldMk cId="818873665" sldId="289"/>
            <ac:spMk id="8" creationId="{6535772B-83A5-4B5C-9496-E505681A01ED}"/>
          </ac:spMkLst>
        </pc:spChg>
        <pc:spChg chg="add mod">
          <ac:chgData name="Brian Bond" userId="eac77c42-0258-433a-9002-a720f5316692" providerId="ADAL" clId="{FBF5BE9E-015C-4546-9B28-BC1C5DEA1472}" dt="2022-06-27T16:57:00.294" v="17344" actId="6549"/>
          <ac:spMkLst>
            <pc:docMk/>
            <pc:sldMk cId="818873665" sldId="289"/>
            <ac:spMk id="9" creationId="{E1A123BF-0CA6-4A1B-A3DA-BB2096149B54}"/>
          </ac:spMkLst>
        </pc:spChg>
        <pc:picChg chg="add del mod">
          <ac:chgData name="Brian Bond" userId="eac77c42-0258-433a-9002-a720f5316692" providerId="ADAL" clId="{FBF5BE9E-015C-4546-9B28-BC1C5DEA1472}" dt="2022-06-21T20:34:31.725" v="13999" actId="478"/>
          <ac:picMkLst>
            <pc:docMk/>
            <pc:sldMk cId="818873665" sldId="289"/>
            <ac:picMk id="6" creationId="{59458D4A-5EF9-494F-82A6-24B99323DC83}"/>
          </ac:picMkLst>
        </pc:picChg>
        <pc:picChg chg="add mod">
          <ac:chgData name="Brian Bond" userId="eac77c42-0258-433a-9002-a720f5316692" providerId="ADAL" clId="{FBF5BE9E-015C-4546-9B28-BC1C5DEA1472}" dt="2022-06-27T16:57:14.491" v="17349" actId="1076"/>
          <ac:picMkLst>
            <pc:docMk/>
            <pc:sldMk cId="818873665" sldId="289"/>
            <ac:picMk id="6" creationId="{FAAD0F26-7117-42B6-85DB-5B200FED8B4E}"/>
          </ac:picMkLst>
        </pc:picChg>
        <pc:picChg chg="add mod">
          <ac:chgData name="Brian Bond" userId="eac77c42-0258-433a-9002-a720f5316692" providerId="ADAL" clId="{FBF5BE9E-015C-4546-9B28-BC1C5DEA1472}" dt="2022-06-27T16:57:16.043" v="17350" actId="1076"/>
          <ac:picMkLst>
            <pc:docMk/>
            <pc:sldMk cId="818873665" sldId="289"/>
            <ac:picMk id="10" creationId="{C322FCCF-D40C-43C6-88D4-9E10DEBBB5C2}"/>
          </ac:picMkLst>
        </pc:picChg>
        <pc:picChg chg="add mod">
          <ac:chgData name="Brian Bond" userId="eac77c42-0258-433a-9002-a720f5316692" providerId="ADAL" clId="{FBF5BE9E-015C-4546-9B28-BC1C5DEA1472}" dt="2022-06-27T16:57:20.627" v="17351" actId="1076"/>
          <ac:picMkLst>
            <pc:docMk/>
            <pc:sldMk cId="818873665" sldId="289"/>
            <ac:picMk id="12" creationId="{73557EB6-F3DD-44FB-9F3A-25D5575FB0E3}"/>
          </ac:picMkLst>
        </pc:picChg>
        <pc:picChg chg="add mod">
          <ac:chgData name="Brian Bond" userId="eac77c42-0258-433a-9002-a720f5316692" providerId="ADAL" clId="{FBF5BE9E-015C-4546-9B28-BC1C5DEA1472}" dt="2022-06-27T16:57:12.427" v="17348" actId="1076"/>
          <ac:picMkLst>
            <pc:docMk/>
            <pc:sldMk cId="818873665" sldId="289"/>
            <ac:picMk id="14" creationId="{C05D52BA-E4E4-42D7-83E3-487159B27E76}"/>
          </ac:picMkLst>
        </pc:picChg>
        <pc:picChg chg="add mod">
          <ac:chgData name="Brian Bond" userId="eac77c42-0258-433a-9002-a720f5316692" providerId="ADAL" clId="{FBF5BE9E-015C-4546-9B28-BC1C5DEA1472}" dt="2022-06-27T16:57:08.411" v="17346" actId="1076"/>
          <ac:picMkLst>
            <pc:docMk/>
            <pc:sldMk cId="818873665" sldId="289"/>
            <ac:picMk id="16" creationId="{DE773E1C-3E01-47C2-B35B-766EF54D8F5A}"/>
          </ac:picMkLst>
        </pc:picChg>
        <pc:picChg chg="add mod">
          <ac:chgData name="Brian Bond" userId="eac77c42-0258-433a-9002-a720f5316692" providerId="ADAL" clId="{FBF5BE9E-015C-4546-9B28-BC1C5DEA1472}" dt="2022-06-27T16:57:28.338" v="17352" actId="1076"/>
          <ac:picMkLst>
            <pc:docMk/>
            <pc:sldMk cId="818873665" sldId="289"/>
            <ac:picMk id="18" creationId="{811A8BEF-DE99-45CB-AC6A-A5D8CED7A4B8}"/>
          </ac:picMkLst>
        </pc:picChg>
      </pc:sldChg>
      <pc:sldChg chg="del">
        <pc:chgData name="Brian Bond" userId="eac77c42-0258-433a-9002-a720f5316692" providerId="ADAL" clId="{FBF5BE9E-015C-4546-9B28-BC1C5DEA1472}" dt="2022-05-16T21:59:36.755" v="93" actId="47"/>
        <pc:sldMkLst>
          <pc:docMk/>
          <pc:sldMk cId="4001166788" sldId="289"/>
        </pc:sldMkLst>
      </pc:sldChg>
      <pc:sldChg chg="del">
        <pc:chgData name="Brian Bond" userId="eac77c42-0258-433a-9002-a720f5316692" providerId="ADAL" clId="{FBF5BE9E-015C-4546-9B28-BC1C5DEA1472}" dt="2022-05-16T21:59:36.755" v="93" actId="47"/>
        <pc:sldMkLst>
          <pc:docMk/>
          <pc:sldMk cId="608208996" sldId="290"/>
        </pc:sldMkLst>
      </pc:sldChg>
      <pc:sldChg chg="addSp delSp modSp add mod modNotesTx">
        <pc:chgData name="Brian Bond" userId="eac77c42-0258-433a-9002-a720f5316692" providerId="ADAL" clId="{FBF5BE9E-015C-4546-9B28-BC1C5DEA1472}" dt="2022-06-21T16:17:14.764" v="13700"/>
        <pc:sldMkLst>
          <pc:docMk/>
          <pc:sldMk cId="887904740" sldId="290"/>
        </pc:sldMkLst>
        <pc:spChg chg="mod">
          <ac:chgData name="Brian Bond" userId="eac77c42-0258-433a-9002-a720f5316692" providerId="ADAL" clId="{FBF5BE9E-015C-4546-9B28-BC1C5DEA1472}" dt="2022-06-03T22:25:57.300" v="10444" actId="403"/>
          <ac:spMkLst>
            <pc:docMk/>
            <pc:sldMk cId="887904740" sldId="290"/>
            <ac:spMk id="2" creationId="{3C36519C-37B0-411A-B0F1-10E7E4D2F5F8}"/>
          </ac:spMkLst>
        </pc:spChg>
        <pc:spChg chg="del mod">
          <ac:chgData name="Brian Bond" userId="eac77c42-0258-433a-9002-a720f5316692" providerId="ADAL" clId="{FBF5BE9E-015C-4546-9B28-BC1C5DEA1472}" dt="2022-05-23T19:17:51.972" v="2106" actId="478"/>
          <ac:spMkLst>
            <pc:docMk/>
            <pc:sldMk cId="887904740" sldId="290"/>
            <ac:spMk id="8" creationId="{6535772B-83A5-4B5C-9496-E505681A01ED}"/>
          </ac:spMkLst>
        </pc:spChg>
        <pc:spChg chg="add mod">
          <ac:chgData name="Brian Bond" userId="eac77c42-0258-433a-9002-a720f5316692" providerId="ADAL" clId="{FBF5BE9E-015C-4546-9B28-BC1C5DEA1472}" dt="2022-06-21T16:17:14.764" v="13700"/>
          <ac:spMkLst>
            <pc:docMk/>
            <pc:sldMk cId="887904740" sldId="290"/>
            <ac:spMk id="9" creationId="{DABF072C-3B9E-47C8-B690-8F8CC601FA99}"/>
          </ac:spMkLst>
        </pc:spChg>
        <pc:picChg chg="add del mod">
          <ac:chgData name="Brian Bond" userId="eac77c42-0258-433a-9002-a720f5316692" providerId="ADAL" clId="{FBF5BE9E-015C-4546-9B28-BC1C5DEA1472}" dt="2022-05-23T20:41:11.236" v="2394" actId="478"/>
          <ac:picMkLst>
            <pc:docMk/>
            <pc:sldMk cId="887904740" sldId="290"/>
            <ac:picMk id="6" creationId="{11CED9D5-EB15-45B8-88B9-00E1173EA049}"/>
          </ac:picMkLst>
        </pc:picChg>
      </pc:sldChg>
      <pc:sldChg chg="del">
        <pc:chgData name="Brian Bond" userId="eac77c42-0258-433a-9002-a720f5316692" providerId="ADAL" clId="{FBF5BE9E-015C-4546-9B28-BC1C5DEA1472}" dt="2022-05-16T21:59:36.755" v="93" actId="47"/>
        <pc:sldMkLst>
          <pc:docMk/>
          <pc:sldMk cId="3267218926" sldId="291"/>
        </pc:sldMkLst>
      </pc:sldChg>
      <pc:sldChg chg="addSp delSp modSp add mod ord modNotesTx">
        <pc:chgData name="Brian Bond" userId="eac77c42-0258-433a-9002-a720f5316692" providerId="ADAL" clId="{FBF5BE9E-015C-4546-9B28-BC1C5DEA1472}" dt="2022-06-27T20:52:04.152" v="19397" actId="20577"/>
        <pc:sldMkLst>
          <pc:docMk/>
          <pc:sldMk cId="3818288542" sldId="291"/>
        </pc:sldMkLst>
        <pc:spChg chg="mod">
          <ac:chgData name="Brian Bond" userId="eac77c42-0258-433a-9002-a720f5316692" providerId="ADAL" clId="{FBF5BE9E-015C-4546-9B28-BC1C5DEA1472}" dt="2022-06-27T20:48:16.590" v="18948" actId="14100"/>
          <ac:spMkLst>
            <pc:docMk/>
            <pc:sldMk cId="3818288542" sldId="291"/>
            <ac:spMk id="2" creationId="{3C36519C-37B0-411A-B0F1-10E7E4D2F5F8}"/>
          </ac:spMkLst>
        </pc:spChg>
        <pc:spChg chg="mod">
          <ac:chgData name="Brian Bond" userId="eac77c42-0258-433a-9002-a720f5316692" providerId="ADAL" clId="{FBF5BE9E-015C-4546-9B28-BC1C5DEA1472}" dt="2022-06-27T20:45:38.198" v="18926" actId="1076"/>
          <ac:spMkLst>
            <pc:docMk/>
            <pc:sldMk cId="3818288542" sldId="291"/>
            <ac:spMk id="4" creationId="{BE60966C-188A-426A-8E32-116D06C1D993}"/>
          </ac:spMkLst>
        </pc:spChg>
        <pc:spChg chg="del mod">
          <ac:chgData name="Brian Bond" userId="eac77c42-0258-433a-9002-a720f5316692" providerId="ADAL" clId="{FBF5BE9E-015C-4546-9B28-BC1C5DEA1472}" dt="2022-05-23T19:20:07.626" v="2120"/>
          <ac:spMkLst>
            <pc:docMk/>
            <pc:sldMk cId="3818288542" sldId="291"/>
            <ac:spMk id="8" creationId="{6535772B-83A5-4B5C-9496-E505681A01ED}"/>
          </ac:spMkLst>
        </pc:spChg>
        <pc:spChg chg="add mod">
          <ac:chgData name="Brian Bond" userId="eac77c42-0258-433a-9002-a720f5316692" providerId="ADAL" clId="{FBF5BE9E-015C-4546-9B28-BC1C5DEA1472}" dt="2022-05-23T21:03:48.230" v="2851" actId="20577"/>
          <ac:spMkLst>
            <pc:docMk/>
            <pc:sldMk cId="3818288542" sldId="291"/>
            <ac:spMk id="9" creationId="{D1457B44-E6A3-4068-AE89-EA054365D2E5}"/>
          </ac:spMkLst>
        </pc:spChg>
      </pc:sldChg>
      <pc:sldChg chg="del">
        <pc:chgData name="Brian Bond" userId="eac77c42-0258-433a-9002-a720f5316692" providerId="ADAL" clId="{FBF5BE9E-015C-4546-9B28-BC1C5DEA1472}" dt="2022-05-16T21:59:36.755" v="93" actId="47"/>
        <pc:sldMkLst>
          <pc:docMk/>
          <pc:sldMk cId="584045846" sldId="292"/>
        </pc:sldMkLst>
      </pc:sldChg>
      <pc:sldChg chg="addSp delSp modSp add mod modNotesTx">
        <pc:chgData name="Brian Bond" userId="eac77c42-0258-433a-9002-a720f5316692" providerId="ADAL" clId="{FBF5BE9E-015C-4546-9B28-BC1C5DEA1472}" dt="2022-06-27T20:52:42.674" v="19398" actId="20577"/>
        <pc:sldMkLst>
          <pc:docMk/>
          <pc:sldMk cId="747578917" sldId="292"/>
        </pc:sldMkLst>
        <pc:spChg chg="mod">
          <ac:chgData name="Brian Bond" userId="eac77c42-0258-433a-9002-a720f5316692" providerId="ADAL" clId="{FBF5BE9E-015C-4546-9B28-BC1C5DEA1472}" dt="2022-06-27T20:29:59.351" v="18580" actId="20577"/>
          <ac:spMkLst>
            <pc:docMk/>
            <pc:sldMk cId="747578917" sldId="292"/>
            <ac:spMk id="2" creationId="{3C36519C-37B0-411A-B0F1-10E7E4D2F5F8}"/>
          </ac:spMkLst>
        </pc:spChg>
        <pc:spChg chg="mod">
          <ac:chgData name="Brian Bond" userId="eac77c42-0258-433a-9002-a720f5316692" providerId="ADAL" clId="{FBF5BE9E-015C-4546-9B28-BC1C5DEA1472}" dt="2022-06-27T20:46:27.430" v="18934" actId="1076"/>
          <ac:spMkLst>
            <pc:docMk/>
            <pc:sldMk cId="747578917" sldId="292"/>
            <ac:spMk id="4" creationId="{BE60966C-188A-426A-8E32-116D06C1D993}"/>
          </ac:spMkLst>
        </pc:spChg>
        <pc:spChg chg="del mod">
          <ac:chgData name="Brian Bond" userId="eac77c42-0258-433a-9002-a720f5316692" providerId="ADAL" clId="{FBF5BE9E-015C-4546-9B28-BC1C5DEA1472}" dt="2022-05-23T19:22:05.093" v="2139" actId="478"/>
          <ac:spMkLst>
            <pc:docMk/>
            <pc:sldMk cId="747578917" sldId="292"/>
            <ac:spMk id="8" creationId="{6535772B-83A5-4B5C-9496-E505681A01ED}"/>
          </ac:spMkLst>
        </pc:spChg>
        <pc:spChg chg="add mod">
          <ac:chgData name="Brian Bond" userId="eac77c42-0258-433a-9002-a720f5316692" providerId="ADAL" clId="{FBF5BE9E-015C-4546-9B28-BC1C5DEA1472}" dt="2022-06-27T20:30:07.179" v="18583" actId="400"/>
          <ac:spMkLst>
            <pc:docMk/>
            <pc:sldMk cId="747578917" sldId="292"/>
            <ac:spMk id="9" creationId="{A3D37F6F-C3C3-4FD6-8B49-6C4FE992A580}"/>
          </ac:spMkLst>
        </pc:spChg>
        <pc:graphicFrameChg chg="add del mod modGraphic">
          <ac:chgData name="Brian Bond" userId="eac77c42-0258-433a-9002-a720f5316692" providerId="ADAL" clId="{FBF5BE9E-015C-4546-9B28-BC1C5DEA1472}" dt="2022-05-23T19:21:11.866" v="2125"/>
          <ac:graphicFrameMkLst>
            <pc:docMk/>
            <pc:sldMk cId="747578917" sldId="292"/>
            <ac:graphicFrameMk id="3" creationId="{0BC5794F-3E6C-4D23-A583-9EB5C39CE2F0}"/>
          </ac:graphicFrameMkLst>
        </pc:graphicFrameChg>
      </pc:sldChg>
      <pc:sldChg chg="addSp delSp modSp add mod modNotesTx">
        <pc:chgData name="Brian Bond" userId="eac77c42-0258-433a-9002-a720f5316692" providerId="ADAL" clId="{FBF5BE9E-015C-4546-9B28-BC1C5DEA1472}" dt="2022-06-27T20:45:56.951" v="18929" actId="1076"/>
        <pc:sldMkLst>
          <pc:docMk/>
          <pc:sldMk cId="1377310220" sldId="293"/>
        </pc:sldMkLst>
        <pc:spChg chg="mod">
          <ac:chgData name="Brian Bond" userId="eac77c42-0258-433a-9002-a720f5316692" providerId="ADAL" clId="{FBF5BE9E-015C-4546-9B28-BC1C5DEA1472}" dt="2022-05-23T19:31:43.393" v="2328" actId="14100"/>
          <ac:spMkLst>
            <pc:docMk/>
            <pc:sldMk cId="1377310220" sldId="293"/>
            <ac:spMk id="2" creationId="{3C36519C-37B0-411A-B0F1-10E7E4D2F5F8}"/>
          </ac:spMkLst>
        </pc:spChg>
        <pc:spChg chg="mod">
          <ac:chgData name="Brian Bond" userId="eac77c42-0258-433a-9002-a720f5316692" providerId="ADAL" clId="{FBF5BE9E-015C-4546-9B28-BC1C5DEA1472}" dt="2022-06-27T20:45:56.951" v="18929" actId="1076"/>
          <ac:spMkLst>
            <pc:docMk/>
            <pc:sldMk cId="1377310220" sldId="293"/>
            <ac:spMk id="4" creationId="{BE60966C-188A-426A-8E32-116D06C1D993}"/>
          </ac:spMkLst>
        </pc:spChg>
        <pc:spChg chg="add del mod">
          <ac:chgData name="Brian Bond" userId="eac77c42-0258-433a-9002-a720f5316692" providerId="ADAL" clId="{FBF5BE9E-015C-4546-9B28-BC1C5DEA1472}" dt="2022-05-23T19:27:58.465" v="2292" actId="478"/>
          <ac:spMkLst>
            <pc:docMk/>
            <pc:sldMk cId="1377310220" sldId="293"/>
            <ac:spMk id="6" creationId="{C4A645BB-CC3F-4C68-89D1-574FEFFB1238}"/>
          </ac:spMkLst>
        </pc:spChg>
        <pc:spChg chg="del mod">
          <ac:chgData name="Brian Bond" userId="eac77c42-0258-433a-9002-a720f5316692" providerId="ADAL" clId="{FBF5BE9E-015C-4546-9B28-BC1C5DEA1472}" dt="2022-05-23T20:59:20.663" v="2612" actId="478"/>
          <ac:spMkLst>
            <pc:docMk/>
            <pc:sldMk cId="1377310220" sldId="293"/>
            <ac:spMk id="8" creationId="{6535772B-83A5-4B5C-9496-E505681A01ED}"/>
          </ac:spMkLst>
        </pc:spChg>
        <pc:spChg chg="add del mod">
          <ac:chgData name="Brian Bond" userId="eac77c42-0258-433a-9002-a720f5316692" providerId="ADAL" clId="{FBF5BE9E-015C-4546-9B28-BC1C5DEA1472}" dt="2022-05-23T19:27:55.546" v="2291"/>
          <ac:spMkLst>
            <pc:docMk/>
            <pc:sldMk cId="1377310220" sldId="293"/>
            <ac:spMk id="9" creationId="{51F57463-74A5-4E93-8281-33A4EEF48A02}"/>
          </ac:spMkLst>
        </pc:spChg>
        <pc:graphicFrameChg chg="add del mod">
          <ac:chgData name="Brian Bond" userId="eac77c42-0258-433a-9002-a720f5316692" providerId="ADAL" clId="{FBF5BE9E-015C-4546-9B28-BC1C5DEA1472}" dt="2022-05-23T19:27:48.089" v="2285" actId="478"/>
          <ac:graphicFrameMkLst>
            <pc:docMk/>
            <pc:sldMk cId="1377310220" sldId="293"/>
            <ac:graphicFrameMk id="3" creationId="{D0FF9FE0-25E2-4BAE-96FA-DB41E9291A88}"/>
          </ac:graphicFrameMkLst>
        </pc:graphicFrameChg>
        <pc:picChg chg="add mod">
          <ac:chgData name="Brian Bond" userId="eac77c42-0258-433a-9002-a720f5316692" providerId="ADAL" clId="{FBF5BE9E-015C-4546-9B28-BC1C5DEA1472}" dt="2022-05-23T20:59:29.757" v="2614" actId="14100"/>
          <ac:picMkLst>
            <pc:docMk/>
            <pc:sldMk cId="1377310220" sldId="293"/>
            <ac:picMk id="11" creationId="{97541A67-5FC2-425A-B62F-D799D1DC1051}"/>
          </ac:picMkLst>
        </pc:picChg>
      </pc:sldChg>
      <pc:sldChg chg="del">
        <pc:chgData name="Brian Bond" userId="eac77c42-0258-433a-9002-a720f5316692" providerId="ADAL" clId="{FBF5BE9E-015C-4546-9B28-BC1C5DEA1472}" dt="2022-05-16T21:59:36.755" v="93" actId="47"/>
        <pc:sldMkLst>
          <pc:docMk/>
          <pc:sldMk cId="2126355956" sldId="293"/>
        </pc:sldMkLst>
      </pc:sldChg>
      <pc:sldChg chg="del">
        <pc:chgData name="Brian Bond" userId="eac77c42-0258-433a-9002-a720f5316692" providerId="ADAL" clId="{FBF5BE9E-015C-4546-9B28-BC1C5DEA1472}" dt="2022-05-16T21:59:36.755" v="93" actId="47"/>
        <pc:sldMkLst>
          <pc:docMk/>
          <pc:sldMk cId="2785980032" sldId="294"/>
        </pc:sldMkLst>
      </pc:sldChg>
      <pc:sldChg chg="addSp modSp add mod">
        <pc:chgData name="Brian Bond" userId="eac77c42-0258-433a-9002-a720f5316692" providerId="ADAL" clId="{FBF5BE9E-015C-4546-9B28-BC1C5DEA1472}" dt="2022-06-03T19:15:33.205" v="4620" actId="14100"/>
        <pc:sldMkLst>
          <pc:docMk/>
          <pc:sldMk cId="3011861161" sldId="294"/>
        </pc:sldMkLst>
        <pc:spChg chg="mod">
          <ac:chgData name="Brian Bond" userId="eac77c42-0258-433a-9002-a720f5316692" providerId="ADAL" clId="{FBF5BE9E-015C-4546-9B28-BC1C5DEA1472}" dt="2022-05-16T22:05:38.744" v="540" actId="20577"/>
          <ac:spMkLst>
            <pc:docMk/>
            <pc:sldMk cId="3011861161" sldId="294"/>
            <ac:spMk id="2" creationId="{3C36519C-37B0-411A-B0F1-10E7E4D2F5F8}"/>
          </ac:spMkLst>
        </pc:spChg>
        <pc:spChg chg="mod">
          <ac:chgData name="Brian Bond" userId="eac77c42-0258-433a-9002-a720f5316692" providerId="ADAL" clId="{FBF5BE9E-015C-4546-9B28-BC1C5DEA1472}" dt="2022-05-23T19:31:19.744" v="2324" actId="1076"/>
          <ac:spMkLst>
            <pc:docMk/>
            <pc:sldMk cId="3011861161" sldId="294"/>
            <ac:spMk id="8" creationId="{6535772B-83A5-4B5C-9496-E505681A01ED}"/>
          </ac:spMkLst>
        </pc:spChg>
        <pc:picChg chg="add mod">
          <ac:chgData name="Brian Bond" userId="eac77c42-0258-433a-9002-a720f5316692" providerId="ADAL" clId="{FBF5BE9E-015C-4546-9B28-BC1C5DEA1472}" dt="2022-06-03T19:15:33.205" v="4620" actId="14100"/>
          <ac:picMkLst>
            <pc:docMk/>
            <pc:sldMk cId="3011861161" sldId="294"/>
            <ac:picMk id="6" creationId="{414F7BA4-F457-494E-AB97-774E3C6B906A}"/>
          </ac:picMkLst>
        </pc:picChg>
      </pc:sldChg>
      <pc:sldChg chg="addSp delSp modSp add mod modNotesTx">
        <pc:chgData name="Brian Bond" userId="eac77c42-0258-433a-9002-a720f5316692" providerId="ADAL" clId="{FBF5BE9E-015C-4546-9B28-BC1C5DEA1472}" dt="2022-06-27T20:57:51.959" v="19407"/>
        <pc:sldMkLst>
          <pc:docMk/>
          <pc:sldMk cId="1041229575" sldId="295"/>
        </pc:sldMkLst>
        <pc:spChg chg="mod">
          <ac:chgData name="Brian Bond" userId="eac77c42-0258-433a-9002-a720f5316692" providerId="ADAL" clId="{FBF5BE9E-015C-4546-9B28-BC1C5DEA1472}" dt="2022-05-16T22:06:06.471" v="571" actId="20577"/>
          <ac:spMkLst>
            <pc:docMk/>
            <pc:sldMk cId="1041229575" sldId="295"/>
            <ac:spMk id="2" creationId="{3C36519C-37B0-411A-B0F1-10E7E4D2F5F8}"/>
          </ac:spMkLst>
        </pc:spChg>
        <pc:spChg chg="del mod">
          <ac:chgData name="Brian Bond" userId="eac77c42-0258-433a-9002-a720f5316692" providerId="ADAL" clId="{FBF5BE9E-015C-4546-9B28-BC1C5DEA1472}" dt="2022-05-23T19:31:11.117" v="2323"/>
          <ac:spMkLst>
            <pc:docMk/>
            <pc:sldMk cId="1041229575" sldId="295"/>
            <ac:spMk id="8" creationId="{6535772B-83A5-4B5C-9496-E505681A01ED}"/>
          </ac:spMkLst>
        </pc:spChg>
        <pc:spChg chg="add mod">
          <ac:chgData name="Brian Bond" userId="eac77c42-0258-433a-9002-a720f5316692" providerId="ADAL" clId="{FBF5BE9E-015C-4546-9B28-BC1C5DEA1472}" dt="2022-06-27T20:57:51.959" v="19407"/>
          <ac:spMkLst>
            <pc:docMk/>
            <pc:sldMk cId="1041229575" sldId="295"/>
            <ac:spMk id="9" creationId="{E815719F-B9F6-4063-AABE-EC1F829D29FF}"/>
          </ac:spMkLst>
        </pc:spChg>
      </pc:sldChg>
      <pc:sldChg chg="addSp delSp modSp add mod ord modNotesTx">
        <pc:chgData name="Brian Bond" userId="eac77c42-0258-433a-9002-a720f5316692" providerId="ADAL" clId="{FBF5BE9E-015C-4546-9B28-BC1C5DEA1472}" dt="2022-06-27T22:54:37.499" v="21094" actId="1076"/>
        <pc:sldMkLst>
          <pc:docMk/>
          <pc:sldMk cId="3456917889" sldId="296"/>
        </pc:sldMkLst>
        <pc:spChg chg="mod">
          <ac:chgData name="Brian Bond" userId="eac77c42-0258-433a-9002-a720f5316692" providerId="ADAL" clId="{FBF5BE9E-015C-4546-9B28-BC1C5DEA1472}" dt="2022-06-27T22:54:33.280" v="21093" actId="1076"/>
          <ac:spMkLst>
            <pc:docMk/>
            <pc:sldMk cId="3456917889" sldId="296"/>
            <ac:spMk id="2" creationId="{3C36519C-37B0-411A-B0F1-10E7E4D2F5F8}"/>
          </ac:spMkLst>
        </pc:spChg>
        <pc:spChg chg="mod">
          <ac:chgData name="Brian Bond" userId="eac77c42-0258-433a-9002-a720f5316692" providerId="ADAL" clId="{FBF5BE9E-015C-4546-9B28-BC1C5DEA1472}" dt="2022-06-03T22:39:14.493" v="12322" actId="6549"/>
          <ac:spMkLst>
            <pc:docMk/>
            <pc:sldMk cId="3456917889" sldId="296"/>
            <ac:spMk id="3" creationId="{B2C70AD6-60AD-4AF0-B2DA-D57BB663AEEB}"/>
          </ac:spMkLst>
        </pc:spChg>
        <pc:graphicFrameChg chg="mod">
          <ac:chgData name="Brian Bond" userId="eac77c42-0258-433a-9002-a720f5316692" providerId="ADAL" clId="{FBF5BE9E-015C-4546-9B28-BC1C5DEA1472}" dt="2022-06-27T22:54:37.499" v="21094" actId="1076"/>
          <ac:graphicFrameMkLst>
            <pc:docMk/>
            <pc:sldMk cId="3456917889" sldId="296"/>
            <ac:graphicFrameMk id="15" creationId="{57278528-AA44-21FF-7D49-7424FE411E96}"/>
          </ac:graphicFrameMkLst>
        </pc:graphicFrameChg>
        <pc:picChg chg="add del mod">
          <ac:chgData name="Brian Bond" userId="eac77c42-0258-433a-9002-a720f5316692" providerId="ADAL" clId="{FBF5BE9E-015C-4546-9B28-BC1C5DEA1472}" dt="2022-05-23T21:29:18.084" v="3170" actId="478"/>
          <ac:picMkLst>
            <pc:docMk/>
            <pc:sldMk cId="3456917889" sldId="296"/>
            <ac:picMk id="8" creationId="{D5C24791-51FF-4105-814D-7955D091E191}"/>
          </ac:picMkLst>
        </pc:picChg>
        <pc:picChg chg="add mod">
          <ac:chgData name="Brian Bond" userId="eac77c42-0258-433a-9002-a720f5316692" providerId="ADAL" clId="{FBF5BE9E-015C-4546-9B28-BC1C5DEA1472}" dt="2022-05-23T21:32:26.791" v="3172" actId="1076"/>
          <ac:picMkLst>
            <pc:docMk/>
            <pc:sldMk cId="3456917889" sldId="296"/>
            <ac:picMk id="10" creationId="{5EBAB92D-3839-4F8B-ABDB-9D4A47C1F69F}"/>
          </ac:picMkLst>
        </pc:picChg>
      </pc:sldChg>
      <pc:sldChg chg="addSp delSp modSp add mod modShow modNotesTx">
        <pc:chgData name="Brian Bond" userId="eac77c42-0258-433a-9002-a720f5316692" providerId="ADAL" clId="{FBF5BE9E-015C-4546-9B28-BC1C5DEA1472}" dt="2022-06-27T20:45:45.670" v="18927" actId="1076"/>
        <pc:sldMkLst>
          <pc:docMk/>
          <pc:sldMk cId="1327973610" sldId="297"/>
        </pc:sldMkLst>
        <pc:spChg chg="mod">
          <ac:chgData name="Brian Bond" userId="eac77c42-0258-433a-9002-a720f5316692" providerId="ADAL" clId="{FBF5BE9E-015C-4546-9B28-BC1C5DEA1472}" dt="2022-05-23T19:31:38.186" v="2327" actId="14100"/>
          <ac:spMkLst>
            <pc:docMk/>
            <pc:sldMk cId="1327973610" sldId="297"/>
            <ac:spMk id="2" creationId="{3C36519C-37B0-411A-B0F1-10E7E4D2F5F8}"/>
          </ac:spMkLst>
        </pc:spChg>
        <pc:spChg chg="mod">
          <ac:chgData name="Brian Bond" userId="eac77c42-0258-433a-9002-a720f5316692" providerId="ADAL" clId="{FBF5BE9E-015C-4546-9B28-BC1C5DEA1472}" dt="2022-06-27T20:45:45.670" v="18927" actId="1076"/>
          <ac:spMkLst>
            <pc:docMk/>
            <pc:sldMk cId="1327973610" sldId="297"/>
            <ac:spMk id="4" creationId="{BE60966C-188A-426A-8E32-116D06C1D993}"/>
          </ac:spMkLst>
        </pc:spChg>
        <pc:spChg chg="add del mod">
          <ac:chgData name="Brian Bond" userId="eac77c42-0258-433a-9002-a720f5316692" providerId="ADAL" clId="{FBF5BE9E-015C-4546-9B28-BC1C5DEA1472}" dt="2022-05-23T19:29:44.460" v="2309"/>
          <ac:spMkLst>
            <pc:docMk/>
            <pc:sldMk cId="1327973610" sldId="297"/>
            <ac:spMk id="6" creationId="{4C8F1336-1FE9-4528-9FE5-AFCAF7E48BD5}"/>
          </ac:spMkLst>
        </pc:spChg>
        <pc:spChg chg="mod">
          <ac:chgData name="Brian Bond" userId="eac77c42-0258-433a-9002-a720f5316692" providerId="ADAL" clId="{FBF5BE9E-015C-4546-9B28-BC1C5DEA1472}" dt="2022-06-27T19:43:11.238" v="17900" actId="115"/>
          <ac:spMkLst>
            <pc:docMk/>
            <pc:sldMk cId="1327973610" sldId="297"/>
            <ac:spMk id="8" creationId="{6535772B-83A5-4B5C-9496-E505681A01ED}"/>
          </ac:spMkLst>
        </pc:spChg>
        <pc:spChg chg="add del mod">
          <ac:chgData name="Brian Bond" userId="eac77c42-0258-433a-9002-a720f5316692" providerId="ADAL" clId="{FBF5BE9E-015C-4546-9B28-BC1C5DEA1472}" dt="2022-05-23T19:29:44.460" v="2309"/>
          <ac:spMkLst>
            <pc:docMk/>
            <pc:sldMk cId="1327973610" sldId="297"/>
            <ac:spMk id="9" creationId="{4B88C67C-0967-4BB7-BD8C-4C0A55F0E097}"/>
          </ac:spMkLst>
        </pc:spChg>
        <pc:spChg chg="add del mod">
          <ac:chgData name="Brian Bond" userId="eac77c42-0258-433a-9002-a720f5316692" providerId="ADAL" clId="{FBF5BE9E-015C-4546-9B28-BC1C5DEA1472}" dt="2022-05-23T19:29:50.118" v="2311" actId="478"/>
          <ac:spMkLst>
            <pc:docMk/>
            <pc:sldMk cId="1327973610" sldId="297"/>
            <ac:spMk id="11" creationId="{15B8C006-3B68-4310-AC85-CDD444EB4D6E}"/>
          </ac:spMkLst>
        </pc:spChg>
        <pc:spChg chg="add del mod">
          <ac:chgData name="Brian Bond" userId="eac77c42-0258-433a-9002-a720f5316692" providerId="ADAL" clId="{FBF5BE9E-015C-4546-9B28-BC1C5DEA1472}" dt="2022-05-23T19:29:50.118" v="2311" actId="478"/>
          <ac:spMkLst>
            <pc:docMk/>
            <pc:sldMk cId="1327973610" sldId="297"/>
            <ac:spMk id="12" creationId="{61AC2E7F-0A7E-4129-8AA1-C2E2D95DA186}"/>
          </ac:spMkLst>
        </pc:spChg>
        <pc:graphicFrameChg chg="add del mod">
          <ac:chgData name="Brian Bond" userId="eac77c42-0258-433a-9002-a720f5316692" providerId="ADAL" clId="{FBF5BE9E-015C-4546-9B28-BC1C5DEA1472}" dt="2022-05-23T19:29:44.460" v="2309"/>
          <ac:graphicFrameMkLst>
            <pc:docMk/>
            <pc:sldMk cId="1327973610" sldId="297"/>
            <ac:graphicFrameMk id="3" creationId="{14882DE3-1EFD-43DE-B312-B3C425C3D29F}"/>
          </ac:graphicFrameMkLst>
        </pc:graphicFrameChg>
        <pc:graphicFrameChg chg="add del mod">
          <ac:chgData name="Brian Bond" userId="eac77c42-0258-433a-9002-a720f5316692" providerId="ADAL" clId="{FBF5BE9E-015C-4546-9B28-BC1C5DEA1472}" dt="2022-05-23T19:29:50.118" v="2311" actId="478"/>
          <ac:graphicFrameMkLst>
            <pc:docMk/>
            <pc:sldMk cId="1327973610" sldId="297"/>
            <ac:graphicFrameMk id="10" creationId="{3FFE50FE-79DE-41E1-B7B9-4077181B1AA6}"/>
          </ac:graphicFrameMkLst>
        </pc:graphicFrameChg>
        <pc:picChg chg="mod">
          <ac:chgData name="Brian Bond" userId="eac77c42-0258-433a-9002-a720f5316692" providerId="ADAL" clId="{FBF5BE9E-015C-4546-9B28-BC1C5DEA1472}" dt="2022-06-27T19:39:21.138" v="17871" actId="1076"/>
          <ac:picMkLst>
            <pc:docMk/>
            <pc:sldMk cId="1327973610" sldId="297"/>
            <ac:picMk id="6" creationId="{9216D183-3A8D-4806-9447-C1AFC70526BD}"/>
          </ac:picMkLst>
        </pc:picChg>
        <pc:cxnChg chg="mod">
          <ac:chgData name="Brian Bond" userId="eac77c42-0258-433a-9002-a720f5316692" providerId="ADAL" clId="{FBF5BE9E-015C-4546-9B28-BC1C5DEA1472}" dt="2022-06-27T19:39:16.080" v="17870" actId="14100"/>
          <ac:cxnSpMkLst>
            <pc:docMk/>
            <pc:sldMk cId="1327973610" sldId="297"/>
            <ac:cxnSpMk id="11" creationId="{BFC44924-FDC7-45D2-8483-87500C05890A}"/>
          </ac:cxnSpMkLst>
        </pc:cxnChg>
      </pc:sldChg>
      <pc:sldChg chg="add del ord">
        <pc:chgData name="Brian Bond" userId="eac77c42-0258-433a-9002-a720f5316692" providerId="ADAL" clId="{FBF5BE9E-015C-4546-9B28-BC1C5DEA1472}" dt="2022-05-23T19:17:41.415" v="2104" actId="47"/>
        <pc:sldMkLst>
          <pc:docMk/>
          <pc:sldMk cId="2350938053" sldId="297"/>
        </pc:sldMkLst>
      </pc:sldChg>
      <pc:sldChg chg="add del">
        <pc:chgData name="Brian Bond" userId="eac77c42-0258-433a-9002-a720f5316692" providerId="ADAL" clId="{FBF5BE9E-015C-4546-9B28-BC1C5DEA1472}" dt="2022-05-23T19:17:48.563" v="2105" actId="47"/>
        <pc:sldMkLst>
          <pc:docMk/>
          <pc:sldMk cId="2686514979" sldId="298"/>
        </pc:sldMkLst>
      </pc:sldChg>
      <pc:sldChg chg="addSp delSp modSp add mod modNotesTx">
        <pc:chgData name="Brian Bond" userId="eac77c42-0258-433a-9002-a720f5316692" providerId="ADAL" clId="{FBF5BE9E-015C-4546-9B28-BC1C5DEA1472}" dt="2022-06-27T20:46:43.214" v="18935" actId="166"/>
        <pc:sldMkLst>
          <pc:docMk/>
          <pc:sldMk cId="3219951092" sldId="298"/>
        </pc:sldMkLst>
        <pc:spChg chg="ord">
          <ac:chgData name="Brian Bond" userId="eac77c42-0258-433a-9002-a720f5316692" providerId="ADAL" clId="{FBF5BE9E-015C-4546-9B28-BC1C5DEA1472}" dt="2022-06-27T20:46:43.214" v="18935" actId="166"/>
          <ac:spMkLst>
            <pc:docMk/>
            <pc:sldMk cId="3219951092" sldId="298"/>
            <ac:spMk id="4" creationId="{BE60966C-188A-426A-8E32-116D06C1D993}"/>
          </ac:spMkLst>
        </pc:spChg>
        <pc:picChg chg="del mod">
          <ac:chgData name="Brian Bond" userId="eac77c42-0258-433a-9002-a720f5316692" providerId="ADAL" clId="{FBF5BE9E-015C-4546-9B28-BC1C5DEA1472}" dt="2022-06-27T17:12:48.791" v="17396" actId="478"/>
          <ac:picMkLst>
            <pc:docMk/>
            <pc:sldMk cId="3219951092" sldId="298"/>
            <ac:picMk id="6" creationId="{11CED9D5-EB15-45B8-88B9-00E1173EA049}"/>
          </ac:picMkLst>
        </pc:picChg>
        <pc:picChg chg="add mod">
          <ac:chgData name="Brian Bond" userId="eac77c42-0258-433a-9002-a720f5316692" providerId="ADAL" clId="{FBF5BE9E-015C-4546-9B28-BC1C5DEA1472}" dt="2022-06-27T17:12:56.084" v="17399" actId="14100"/>
          <ac:picMkLst>
            <pc:docMk/>
            <pc:sldMk cId="3219951092" sldId="298"/>
            <ac:picMk id="8" creationId="{81C28DEB-C6E3-4B79-A42E-B20F74B70F83}"/>
          </ac:picMkLst>
        </pc:picChg>
      </pc:sldChg>
      <pc:sldChg chg="addSp delSp modSp add mod modShow modNotesTx">
        <pc:chgData name="Brian Bond" userId="eac77c42-0258-433a-9002-a720f5316692" providerId="ADAL" clId="{FBF5BE9E-015C-4546-9B28-BC1C5DEA1472}" dt="2022-06-27T21:05:26.090" v="19527" actId="20577"/>
        <pc:sldMkLst>
          <pc:docMk/>
          <pc:sldMk cId="774924256" sldId="299"/>
        </pc:sldMkLst>
        <pc:spChg chg="mod">
          <ac:chgData name="Brian Bond" userId="eac77c42-0258-433a-9002-a720f5316692" providerId="ADAL" clId="{FBF5BE9E-015C-4546-9B28-BC1C5DEA1472}" dt="2022-05-23T20:50:49.271" v="2560" actId="20577"/>
          <ac:spMkLst>
            <pc:docMk/>
            <pc:sldMk cId="774924256" sldId="299"/>
            <ac:spMk id="2" creationId="{3C36519C-37B0-411A-B0F1-10E7E4D2F5F8}"/>
          </ac:spMkLst>
        </pc:spChg>
        <pc:spChg chg="del mod">
          <ac:chgData name="Brian Bond" userId="eac77c42-0258-433a-9002-a720f5316692" providerId="ADAL" clId="{FBF5BE9E-015C-4546-9B28-BC1C5DEA1472}" dt="2022-05-23T20:54:48.822" v="2593" actId="478"/>
          <ac:spMkLst>
            <pc:docMk/>
            <pc:sldMk cId="774924256" sldId="299"/>
            <ac:spMk id="8" creationId="{6535772B-83A5-4B5C-9496-E505681A01ED}"/>
          </ac:spMkLst>
        </pc:spChg>
        <pc:spChg chg="add mod">
          <ac:chgData name="Brian Bond" userId="eac77c42-0258-433a-9002-a720f5316692" providerId="ADAL" clId="{FBF5BE9E-015C-4546-9B28-BC1C5DEA1472}" dt="2022-06-27T21:02:10.485" v="19450" actId="21"/>
          <ac:spMkLst>
            <pc:docMk/>
            <pc:sldMk cId="774924256" sldId="299"/>
            <ac:spMk id="9" creationId="{E23675AE-44AC-4929-B5A5-270EB098D3D3}"/>
          </ac:spMkLst>
        </pc:spChg>
      </pc:sldChg>
      <pc:sldChg chg="modSp add mod modShow modNotesTx">
        <pc:chgData name="Brian Bond" userId="eac77c42-0258-433a-9002-a720f5316692" providerId="ADAL" clId="{FBF5BE9E-015C-4546-9B28-BC1C5DEA1472}" dt="2022-06-27T20:45:50.382" v="18928" actId="1076"/>
        <pc:sldMkLst>
          <pc:docMk/>
          <pc:sldMk cId="3768446995" sldId="300"/>
        </pc:sldMkLst>
        <pc:spChg chg="mod">
          <ac:chgData name="Brian Bond" userId="eac77c42-0258-433a-9002-a720f5316692" providerId="ADAL" clId="{FBF5BE9E-015C-4546-9B28-BC1C5DEA1472}" dt="2022-06-27T20:45:50.382" v="18928" actId="1076"/>
          <ac:spMkLst>
            <pc:docMk/>
            <pc:sldMk cId="3768446995" sldId="300"/>
            <ac:spMk id="4" creationId="{BE60966C-188A-426A-8E32-116D06C1D993}"/>
          </ac:spMkLst>
        </pc:spChg>
        <pc:spChg chg="mod">
          <ac:chgData name="Brian Bond" userId="eac77c42-0258-433a-9002-a720f5316692" providerId="ADAL" clId="{FBF5BE9E-015C-4546-9B28-BC1C5DEA1472}" dt="2022-06-27T19:52:33.245" v="18311" actId="14100"/>
          <ac:spMkLst>
            <pc:docMk/>
            <pc:sldMk cId="3768446995" sldId="300"/>
            <ac:spMk id="8" creationId="{6535772B-83A5-4B5C-9496-E505681A01ED}"/>
          </ac:spMkLst>
        </pc:spChg>
      </pc:sldChg>
      <pc:sldChg chg="modSp add mod modNotesTx">
        <pc:chgData name="Brian Bond" userId="eac77c42-0258-433a-9002-a720f5316692" providerId="ADAL" clId="{FBF5BE9E-015C-4546-9B28-BC1C5DEA1472}" dt="2022-06-27T20:46:19.342" v="18933" actId="1076"/>
        <pc:sldMkLst>
          <pc:docMk/>
          <pc:sldMk cId="1310645157" sldId="301"/>
        </pc:sldMkLst>
        <pc:spChg chg="mod">
          <ac:chgData name="Brian Bond" userId="eac77c42-0258-433a-9002-a720f5316692" providerId="ADAL" clId="{FBF5BE9E-015C-4546-9B28-BC1C5DEA1472}" dt="2022-06-27T20:30:47.872" v="18584"/>
          <ac:spMkLst>
            <pc:docMk/>
            <pc:sldMk cId="1310645157" sldId="301"/>
            <ac:spMk id="2" creationId="{3C36519C-37B0-411A-B0F1-10E7E4D2F5F8}"/>
          </ac:spMkLst>
        </pc:spChg>
        <pc:spChg chg="mod">
          <ac:chgData name="Brian Bond" userId="eac77c42-0258-433a-9002-a720f5316692" providerId="ADAL" clId="{FBF5BE9E-015C-4546-9B28-BC1C5DEA1472}" dt="2022-06-27T20:46:19.342" v="18933" actId="1076"/>
          <ac:spMkLst>
            <pc:docMk/>
            <pc:sldMk cId="1310645157" sldId="301"/>
            <ac:spMk id="4" creationId="{BE60966C-188A-426A-8E32-116D06C1D993}"/>
          </ac:spMkLst>
        </pc:spChg>
        <pc:spChg chg="mod">
          <ac:chgData name="Brian Bond" userId="eac77c42-0258-433a-9002-a720f5316692" providerId="ADAL" clId="{FBF5BE9E-015C-4546-9B28-BC1C5DEA1472}" dt="2022-06-27T19:47:08.191" v="17998" actId="14100"/>
          <ac:spMkLst>
            <pc:docMk/>
            <pc:sldMk cId="1310645157" sldId="301"/>
            <ac:spMk id="9" creationId="{A3D37F6F-C3C3-4FD6-8B49-6C4FE992A580}"/>
          </ac:spMkLst>
        </pc:spChg>
      </pc:sldChg>
      <pc:sldChg chg="addSp delSp modSp add mod modNotesTx">
        <pc:chgData name="Brian Bond" userId="eac77c42-0258-433a-9002-a720f5316692" providerId="ADAL" clId="{FBF5BE9E-015C-4546-9B28-BC1C5DEA1472}" dt="2022-06-27T20:46:14.688" v="18932" actId="1076"/>
        <pc:sldMkLst>
          <pc:docMk/>
          <pc:sldMk cId="1861863100" sldId="302"/>
        </pc:sldMkLst>
        <pc:spChg chg="mod">
          <ac:chgData name="Brian Bond" userId="eac77c42-0258-433a-9002-a720f5316692" providerId="ADAL" clId="{FBF5BE9E-015C-4546-9B28-BC1C5DEA1472}" dt="2022-06-27T20:46:14.688" v="18932" actId="1076"/>
          <ac:spMkLst>
            <pc:docMk/>
            <pc:sldMk cId="1861863100" sldId="302"/>
            <ac:spMk id="4" creationId="{BE60966C-188A-426A-8E32-116D06C1D993}"/>
          </ac:spMkLst>
        </pc:spChg>
        <pc:spChg chg="mod">
          <ac:chgData name="Brian Bond" userId="eac77c42-0258-433a-9002-a720f5316692" providerId="ADAL" clId="{FBF5BE9E-015C-4546-9B28-BC1C5DEA1472}" dt="2022-06-27T20:33:27.056" v="18748" actId="27636"/>
          <ac:spMkLst>
            <pc:docMk/>
            <pc:sldMk cId="1861863100" sldId="302"/>
            <ac:spMk id="9" creationId="{A3D37F6F-C3C3-4FD6-8B49-6C4FE992A580}"/>
          </ac:spMkLst>
        </pc:spChg>
        <pc:picChg chg="add del mod">
          <ac:chgData name="Brian Bond" userId="eac77c42-0258-433a-9002-a720f5316692" providerId="ADAL" clId="{FBF5BE9E-015C-4546-9B28-BC1C5DEA1472}" dt="2022-06-27T18:37:53.256" v="17823" actId="478"/>
          <ac:picMkLst>
            <pc:docMk/>
            <pc:sldMk cId="1861863100" sldId="302"/>
            <ac:picMk id="6" creationId="{66ACE04C-00B9-4BC0-9495-BB969D761390}"/>
          </ac:picMkLst>
        </pc:picChg>
        <pc:picChg chg="add del mod">
          <ac:chgData name="Brian Bond" userId="eac77c42-0258-433a-9002-a720f5316692" providerId="ADAL" clId="{FBF5BE9E-015C-4546-9B28-BC1C5DEA1472}" dt="2022-06-27T18:41:27.468" v="17834" actId="478"/>
          <ac:picMkLst>
            <pc:docMk/>
            <pc:sldMk cId="1861863100" sldId="302"/>
            <ac:picMk id="10" creationId="{4298C574-1BE2-4A44-8FFA-8F740F7F73D8}"/>
          </ac:picMkLst>
        </pc:picChg>
        <pc:picChg chg="add mod ord">
          <ac:chgData name="Brian Bond" userId="eac77c42-0258-433a-9002-a720f5316692" providerId="ADAL" clId="{FBF5BE9E-015C-4546-9B28-BC1C5DEA1472}" dt="2022-06-27T18:41:34.348" v="17837" actId="166"/>
          <ac:picMkLst>
            <pc:docMk/>
            <pc:sldMk cId="1861863100" sldId="302"/>
            <ac:picMk id="12" creationId="{3B961F19-AE94-4685-A454-320329366DA7}"/>
          </ac:picMkLst>
        </pc:picChg>
        <pc:picChg chg="add mod">
          <ac:chgData name="Brian Bond" userId="eac77c42-0258-433a-9002-a720f5316692" providerId="ADAL" clId="{FBF5BE9E-015C-4546-9B28-BC1C5DEA1472}" dt="2022-06-27T18:41:30.861" v="17836" actId="1076"/>
          <ac:picMkLst>
            <pc:docMk/>
            <pc:sldMk cId="1861863100" sldId="302"/>
            <ac:picMk id="14" creationId="{14453636-C896-4A59-98B0-612FD67858DD}"/>
          </ac:picMkLst>
        </pc:picChg>
      </pc:sldChg>
      <pc:sldChg chg="add del">
        <pc:chgData name="Brian Bond" userId="eac77c42-0258-433a-9002-a720f5316692" providerId="ADAL" clId="{FBF5BE9E-015C-4546-9B28-BC1C5DEA1472}" dt="2022-05-23T21:02:37.226" v="2712" actId="47"/>
        <pc:sldMkLst>
          <pc:docMk/>
          <pc:sldMk cId="2446773666" sldId="302"/>
        </pc:sldMkLst>
      </pc:sldChg>
      <pc:sldChg chg="addSp delSp modSp add mod modNotesTx">
        <pc:chgData name="Brian Bond" userId="eac77c42-0258-433a-9002-a720f5316692" providerId="ADAL" clId="{FBF5BE9E-015C-4546-9B28-BC1C5DEA1472}" dt="2022-06-27T20:46:06.141" v="18931" actId="167"/>
        <pc:sldMkLst>
          <pc:docMk/>
          <pc:sldMk cId="123583694" sldId="303"/>
        </pc:sldMkLst>
        <pc:spChg chg="mod">
          <ac:chgData name="Brian Bond" userId="eac77c42-0258-433a-9002-a720f5316692" providerId="ADAL" clId="{FBF5BE9E-015C-4546-9B28-BC1C5DEA1472}" dt="2022-06-27T20:46:01.805" v="18930" actId="1076"/>
          <ac:spMkLst>
            <pc:docMk/>
            <pc:sldMk cId="123583694" sldId="303"/>
            <ac:spMk id="4" creationId="{BE60966C-188A-426A-8E32-116D06C1D993}"/>
          </ac:spMkLst>
        </pc:spChg>
        <pc:spChg chg="mod">
          <ac:chgData name="Brian Bond" userId="eac77c42-0258-433a-9002-a720f5316692" providerId="ADAL" clId="{FBF5BE9E-015C-4546-9B28-BC1C5DEA1472}" dt="2022-06-27T17:37:15.644" v="17567" actId="14100"/>
          <ac:spMkLst>
            <pc:docMk/>
            <pc:sldMk cId="123583694" sldId="303"/>
            <ac:spMk id="9" creationId="{A3D37F6F-C3C3-4FD6-8B49-6C4FE992A580}"/>
          </ac:spMkLst>
        </pc:spChg>
        <pc:picChg chg="add del mod">
          <ac:chgData name="Brian Bond" userId="eac77c42-0258-433a-9002-a720f5316692" providerId="ADAL" clId="{FBF5BE9E-015C-4546-9B28-BC1C5DEA1472}" dt="2022-06-27T18:08:03.087" v="17772" actId="478"/>
          <ac:picMkLst>
            <pc:docMk/>
            <pc:sldMk cId="123583694" sldId="303"/>
            <ac:picMk id="6" creationId="{532BA19C-E7DA-4CCE-B699-6D076E8AE850}"/>
          </ac:picMkLst>
        </pc:picChg>
        <pc:picChg chg="add mod ord">
          <ac:chgData name="Brian Bond" userId="eac77c42-0258-433a-9002-a720f5316692" providerId="ADAL" clId="{FBF5BE9E-015C-4546-9B28-BC1C5DEA1472}" dt="2022-06-27T20:46:06.141" v="18931" actId="167"/>
          <ac:picMkLst>
            <pc:docMk/>
            <pc:sldMk cId="123583694" sldId="303"/>
            <ac:picMk id="10" creationId="{5B032CD4-4C50-4B2A-8A68-6728DA923023}"/>
          </ac:picMkLst>
        </pc:picChg>
      </pc:sldChg>
      <pc:sldChg chg="addSp modSp add mod modNotesTx">
        <pc:chgData name="Brian Bond" userId="eac77c42-0258-433a-9002-a720f5316692" providerId="ADAL" clId="{FBF5BE9E-015C-4546-9B28-BC1C5DEA1472}" dt="2022-06-03T22:39:35.997" v="12352" actId="20577"/>
        <pc:sldMkLst>
          <pc:docMk/>
          <pc:sldMk cId="1332639993" sldId="304"/>
        </pc:sldMkLst>
        <pc:spChg chg="mod">
          <ac:chgData name="Brian Bond" userId="eac77c42-0258-433a-9002-a720f5316692" providerId="ADAL" clId="{FBF5BE9E-015C-4546-9B28-BC1C5DEA1472}" dt="2022-06-03T21:10:18.849" v="4896"/>
          <ac:spMkLst>
            <pc:docMk/>
            <pc:sldMk cId="1332639993" sldId="304"/>
            <ac:spMk id="2" creationId="{3C36519C-37B0-411A-B0F1-10E7E4D2F5F8}"/>
          </ac:spMkLst>
        </pc:spChg>
        <pc:spChg chg="mod">
          <ac:chgData name="Brian Bond" userId="eac77c42-0258-433a-9002-a720f5316692" providerId="ADAL" clId="{FBF5BE9E-015C-4546-9B28-BC1C5DEA1472}" dt="2022-06-03T22:39:35.997" v="12352" actId="20577"/>
          <ac:spMkLst>
            <pc:docMk/>
            <pc:sldMk cId="1332639993" sldId="304"/>
            <ac:spMk id="9" creationId="{E815719F-B9F6-4063-AABE-EC1F829D29FF}"/>
          </ac:spMkLst>
        </pc:spChg>
        <pc:picChg chg="add mod">
          <ac:chgData name="Brian Bond" userId="eac77c42-0258-433a-9002-a720f5316692" providerId="ADAL" clId="{FBF5BE9E-015C-4546-9B28-BC1C5DEA1472}" dt="2022-06-03T21:10:03.362" v="4891" actId="1076"/>
          <ac:picMkLst>
            <pc:docMk/>
            <pc:sldMk cId="1332639993" sldId="304"/>
            <ac:picMk id="6" creationId="{B5A72F1A-B9B5-4449-89DD-C5AE49F084C9}"/>
          </ac:picMkLst>
        </pc:picChg>
      </pc:sldChg>
      <pc:sldChg chg="add modNotesTx">
        <pc:chgData name="Brian Bond" userId="eac77c42-0258-433a-9002-a720f5316692" providerId="ADAL" clId="{FBF5BE9E-015C-4546-9B28-BC1C5DEA1472}" dt="2022-06-27T23:45:11.361" v="21427" actId="12"/>
        <pc:sldMkLst>
          <pc:docMk/>
          <pc:sldMk cId="1461570381" sldId="305"/>
        </pc:sldMkLst>
      </pc:sldChg>
      <pc:sldChg chg="delSp modSp add mod ord modNotesTx">
        <pc:chgData name="Brian Bond" userId="eac77c42-0258-433a-9002-a720f5316692" providerId="ADAL" clId="{FBF5BE9E-015C-4546-9B28-BC1C5DEA1472}" dt="2022-06-27T20:45:33.623" v="18925" actId="1076"/>
        <pc:sldMkLst>
          <pc:docMk/>
          <pc:sldMk cId="2131415217" sldId="306"/>
        </pc:sldMkLst>
        <pc:spChg chg="mod">
          <ac:chgData name="Brian Bond" userId="eac77c42-0258-433a-9002-a720f5316692" providerId="ADAL" clId="{FBF5BE9E-015C-4546-9B28-BC1C5DEA1472}" dt="2022-06-21T20:51:30.051" v="14373" actId="122"/>
          <ac:spMkLst>
            <pc:docMk/>
            <pc:sldMk cId="2131415217" sldId="306"/>
            <ac:spMk id="2" creationId="{3C36519C-37B0-411A-B0F1-10E7E4D2F5F8}"/>
          </ac:spMkLst>
        </pc:spChg>
        <pc:spChg chg="mod">
          <ac:chgData name="Brian Bond" userId="eac77c42-0258-433a-9002-a720f5316692" providerId="ADAL" clId="{FBF5BE9E-015C-4546-9B28-BC1C5DEA1472}" dt="2022-06-27T20:45:33.623" v="18925" actId="1076"/>
          <ac:spMkLst>
            <pc:docMk/>
            <pc:sldMk cId="2131415217" sldId="306"/>
            <ac:spMk id="4" creationId="{BE60966C-188A-426A-8E32-116D06C1D993}"/>
          </ac:spMkLst>
        </pc:spChg>
        <pc:spChg chg="del mod">
          <ac:chgData name="Brian Bond" userId="eac77c42-0258-433a-9002-a720f5316692" providerId="ADAL" clId="{FBF5BE9E-015C-4546-9B28-BC1C5DEA1472}" dt="2022-06-21T20:51:26.502" v="14372" actId="478"/>
          <ac:spMkLst>
            <pc:docMk/>
            <pc:sldMk cId="2131415217" sldId="306"/>
            <ac:spMk id="9" creationId="{A3D37F6F-C3C3-4FD6-8B49-6C4FE992A580}"/>
          </ac:spMkLst>
        </pc:spChg>
      </pc:sldChg>
      <pc:sldChg chg="modSp mod">
        <pc:chgData name="Brian Bond" userId="eac77c42-0258-433a-9002-a720f5316692" providerId="ADAL" clId="{FBF5BE9E-015C-4546-9B28-BC1C5DEA1472}" dt="2022-06-27T22:53:59.976" v="21086" actId="108"/>
        <pc:sldMkLst>
          <pc:docMk/>
          <pc:sldMk cId="3970102134" sldId="307"/>
        </pc:sldMkLst>
        <pc:spChg chg="mod">
          <ac:chgData name="Brian Bond" userId="eac77c42-0258-433a-9002-a720f5316692" providerId="ADAL" clId="{FBF5BE9E-015C-4546-9B28-BC1C5DEA1472}" dt="2022-06-27T22:53:59.976" v="21086" actId="108"/>
          <ac:spMkLst>
            <pc:docMk/>
            <pc:sldMk cId="3970102134" sldId="307"/>
            <ac:spMk id="6" creationId="{6F76104F-42FE-4676-9D8C-4E78313C8A2D}"/>
          </ac:spMkLst>
        </pc:spChg>
        <pc:spChg chg="mod">
          <ac:chgData name="Brian Bond" userId="eac77c42-0258-433a-9002-a720f5316692" providerId="ADAL" clId="{FBF5BE9E-015C-4546-9B28-BC1C5DEA1472}" dt="2022-06-27T22:52:44.450" v="21075" actId="404"/>
          <ac:spMkLst>
            <pc:docMk/>
            <pc:sldMk cId="3970102134" sldId="307"/>
            <ac:spMk id="7" creationId="{ED80F73B-9F05-4B68-AE36-B71A748CB589}"/>
          </ac:spMkLst>
        </pc:spChg>
      </pc:sldChg>
      <pc:sldChg chg="modSp mod">
        <pc:chgData name="Brian Bond" userId="eac77c42-0258-433a-9002-a720f5316692" providerId="ADAL" clId="{FBF5BE9E-015C-4546-9B28-BC1C5DEA1472}" dt="2022-06-27T23:04:46.663" v="21306" actId="27636"/>
        <pc:sldMkLst>
          <pc:docMk/>
          <pc:sldMk cId="2001859262" sldId="308"/>
        </pc:sldMkLst>
        <pc:spChg chg="mod">
          <ac:chgData name="Brian Bond" userId="eac77c42-0258-433a-9002-a720f5316692" providerId="ADAL" clId="{FBF5BE9E-015C-4546-9B28-BC1C5DEA1472}" dt="2022-06-27T23:04:46.663" v="21306" actId="27636"/>
          <ac:spMkLst>
            <pc:docMk/>
            <pc:sldMk cId="2001859262" sldId="308"/>
            <ac:spMk id="8" creationId="{6B6AF971-B748-4597-BEB7-210255CD373F}"/>
          </ac:spMkLst>
        </pc:spChg>
      </pc:sldChg>
      <pc:sldChg chg="modSp mod">
        <pc:chgData name="Brian Bond" userId="eac77c42-0258-433a-9002-a720f5316692" providerId="ADAL" clId="{FBF5BE9E-015C-4546-9B28-BC1C5DEA1472}" dt="2022-06-27T23:04:26.951" v="21297" actId="1076"/>
        <pc:sldMkLst>
          <pc:docMk/>
          <pc:sldMk cId="4995195" sldId="309"/>
        </pc:sldMkLst>
        <pc:spChg chg="mod">
          <ac:chgData name="Brian Bond" userId="eac77c42-0258-433a-9002-a720f5316692" providerId="ADAL" clId="{FBF5BE9E-015C-4546-9B28-BC1C5DEA1472}" dt="2022-06-27T20:13:30.154" v="18451" actId="14100"/>
          <ac:spMkLst>
            <pc:docMk/>
            <pc:sldMk cId="4995195" sldId="309"/>
            <ac:spMk id="4" creationId="{D33B54D5-4C18-4F6A-99A1-7DCCF1A238C6}"/>
          </ac:spMkLst>
        </pc:spChg>
        <pc:spChg chg="mod">
          <ac:chgData name="Brian Bond" userId="eac77c42-0258-433a-9002-a720f5316692" providerId="ADAL" clId="{FBF5BE9E-015C-4546-9B28-BC1C5DEA1472}" dt="2022-06-27T23:04:26.951" v="21297" actId="1076"/>
          <ac:spMkLst>
            <pc:docMk/>
            <pc:sldMk cId="4995195" sldId="309"/>
            <ac:spMk id="8" creationId="{78F2EE3A-2A65-413E-8054-D142A9B7A5C3}"/>
          </ac:spMkLst>
        </pc:spChg>
      </pc:sldChg>
      <pc:sldChg chg="modSp mod modNotesTx">
        <pc:chgData name="Brian Bond" userId="eac77c42-0258-433a-9002-a720f5316692" providerId="ADAL" clId="{FBF5BE9E-015C-4546-9B28-BC1C5DEA1472}" dt="2022-06-27T22:53:49.232" v="21085" actId="1076"/>
        <pc:sldMkLst>
          <pc:docMk/>
          <pc:sldMk cId="1640327225" sldId="310"/>
        </pc:sldMkLst>
        <pc:spChg chg="mod">
          <ac:chgData name="Brian Bond" userId="eac77c42-0258-433a-9002-a720f5316692" providerId="ADAL" clId="{FBF5BE9E-015C-4546-9B28-BC1C5DEA1472}" dt="2022-06-27T22:53:49.232" v="21085" actId="1076"/>
          <ac:spMkLst>
            <pc:docMk/>
            <pc:sldMk cId="1640327225" sldId="310"/>
            <ac:spMk id="6" creationId="{A5E5DC66-02A7-4CF6-8617-27AB86A4C372}"/>
          </ac:spMkLst>
        </pc:spChg>
      </pc:sldChg>
      <pc:sldChg chg="modSp mod">
        <pc:chgData name="Brian Bond" userId="eac77c42-0258-433a-9002-a720f5316692" providerId="ADAL" clId="{FBF5BE9E-015C-4546-9B28-BC1C5DEA1472}" dt="2022-06-27T23:04:01.592" v="21292" actId="27636"/>
        <pc:sldMkLst>
          <pc:docMk/>
          <pc:sldMk cId="717411108" sldId="311"/>
        </pc:sldMkLst>
        <pc:spChg chg="mod">
          <ac:chgData name="Brian Bond" userId="eac77c42-0258-433a-9002-a720f5316692" providerId="ADAL" clId="{FBF5BE9E-015C-4546-9B28-BC1C5DEA1472}" dt="2022-06-27T23:04:01.592" v="21292" actId="27636"/>
          <ac:spMkLst>
            <pc:docMk/>
            <pc:sldMk cId="717411108" sldId="311"/>
            <ac:spMk id="2" creationId="{41F2D582-35A5-455D-9502-2201DB6002C5}"/>
          </ac:spMkLst>
        </pc:spChg>
        <pc:spChg chg="mod">
          <ac:chgData name="Brian Bond" userId="eac77c42-0258-433a-9002-a720f5316692" providerId="ADAL" clId="{FBF5BE9E-015C-4546-9B28-BC1C5DEA1472}" dt="2022-06-27T20:13:05.658" v="18448" actId="1076"/>
          <ac:spMkLst>
            <pc:docMk/>
            <pc:sldMk cId="717411108" sldId="311"/>
            <ac:spMk id="4" creationId="{9CD13EA1-899B-4FC4-8A8D-7DED181AB8AC}"/>
          </ac:spMkLst>
        </pc:spChg>
        <pc:spChg chg="mod">
          <ac:chgData name="Brian Bond" userId="eac77c42-0258-433a-9002-a720f5316692" providerId="ADAL" clId="{FBF5BE9E-015C-4546-9B28-BC1C5DEA1472}" dt="2022-06-27T22:55:43.544" v="21108" actId="27636"/>
          <ac:spMkLst>
            <pc:docMk/>
            <pc:sldMk cId="717411108" sldId="311"/>
            <ac:spMk id="6" creationId="{8EE6443F-618C-4CDE-80A7-EB6792C35BB1}"/>
          </ac:spMkLst>
        </pc:spChg>
      </pc:sldChg>
      <pc:sldChg chg="modSp mod">
        <pc:chgData name="Brian Bond" userId="eac77c42-0258-433a-9002-a720f5316692" providerId="ADAL" clId="{FBF5BE9E-015C-4546-9B28-BC1C5DEA1472}" dt="2022-06-27T22:57:38.580" v="21152" actId="27636"/>
        <pc:sldMkLst>
          <pc:docMk/>
          <pc:sldMk cId="3826356112" sldId="312"/>
        </pc:sldMkLst>
        <pc:spChg chg="mod">
          <ac:chgData name="Brian Bond" userId="eac77c42-0258-433a-9002-a720f5316692" providerId="ADAL" clId="{FBF5BE9E-015C-4546-9B28-BC1C5DEA1472}" dt="2022-06-27T22:57:30.295" v="21146" actId="1076"/>
          <ac:spMkLst>
            <pc:docMk/>
            <pc:sldMk cId="3826356112" sldId="312"/>
            <ac:spMk id="6" creationId="{9593B19D-D380-4569-A8F7-F128548EA386}"/>
          </ac:spMkLst>
        </pc:spChg>
        <pc:spChg chg="mod">
          <ac:chgData name="Brian Bond" userId="eac77c42-0258-433a-9002-a720f5316692" providerId="ADAL" clId="{FBF5BE9E-015C-4546-9B28-BC1C5DEA1472}" dt="2022-06-27T22:57:38.580" v="21152" actId="27636"/>
          <ac:spMkLst>
            <pc:docMk/>
            <pc:sldMk cId="3826356112" sldId="312"/>
            <ac:spMk id="7" creationId="{21E9FA0B-0DCA-460F-A332-4D7B9E22F94E}"/>
          </ac:spMkLst>
        </pc:spChg>
      </pc:sldChg>
      <pc:sldChg chg="addSp modSp mod modNotesTx">
        <pc:chgData name="Brian Bond" userId="eac77c42-0258-433a-9002-a720f5316692" providerId="ADAL" clId="{FBF5BE9E-015C-4546-9B28-BC1C5DEA1472}" dt="2022-06-27T21:03:13.227" v="19504" actId="20577"/>
        <pc:sldMkLst>
          <pc:docMk/>
          <pc:sldMk cId="3546978189" sldId="313"/>
        </pc:sldMkLst>
        <pc:spChg chg="mod">
          <ac:chgData name="Brian Bond" userId="eac77c42-0258-433a-9002-a720f5316692" providerId="ADAL" clId="{FBF5BE9E-015C-4546-9B28-BC1C5DEA1472}" dt="2022-06-27T20:45:11.151" v="18922" actId="1076"/>
          <ac:spMkLst>
            <pc:docMk/>
            <pc:sldMk cId="3546978189" sldId="313"/>
            <ac:spMk id="4" creationId="{5E8D37DE-13D1-4AD7-83D8-3F7765921A96}"/>
          </ac:spMkLst>
        </pc:spChg>
        <pc:spChg chg="mod">
          <ac:chgData name="Brian Bond" userId="eac77c42-0258-433a-9002-a720f5316692" providerId="ADAL" clId="{FBF5BE9E-015C-4546-9B28-BC1C5DEA1472}" dt="2022-06-27T20:47:57.414" v="18944" actId="1076"/>
          <ac:spMkLst>
            <pc:docMk/>
            <pc:sldMk cId="3546978189" sldId="313"/>
            <ac:spMk id="6" creationId="{4EA262D2-B1A6-42A5-8996-A305BFEA1570}"/>
          </ac:spMkLst>
        </pc:spChg>
        <pc:spChg chg="mod">
          <ac:chgData name="Brian Bond" userId="eac77c42-0258-433a-9002-a720f5316692" providerId="ADAL" clId="{FBF5BE9E-015C-4546-9B28-BC1C5DEA1472}" dt="2022-06-27T21:02:46.131" v="19465" actId="27636"/>
          <ac:spMkLst>
            <pc:docMk/>
            <pc:sldMk cId="3546978189" sldId="313"/>
            <ac:spMk id="7" creationId="{14CD8B4C-EF88-4F4F-AAA1-F414AC736F93}"/>
          </ac:spMkLst>
        </pc:spChg>
        <pc:spChg chg="add mod">
          <ac:chgData name="Brian Bond" userId="eac77c42-0258-433a-9002-a720f5316692" providerId="ADAL" clId="{FBF5BE9E-015C-4546-9B28-BC1C5DEA1472}" dt="2022-06-27T21:02:56.920" v="19467" actId="1076"/>
          <ac:spMkLst>
            <pc:docMk/>
            <pc:sldMk cId="3546978189" sldId="313"/>
            <ac:spMk id="21" creationId="{7DEAC4D7-6E5A-4147-B5C6-5A033E436694}"/>
          </ac:spMkLst>
        </pc:spChg>
      </pc:sldChg>
      <pc:sldChg chg="modSp mod">
        <pc:chgData name="Brian Bond" userId="eac77c42-0258-433a-9002-a720f5316692" providerId="ADAL" clId="{FBF5BE9E-015C-4546-9B28-BC1C5DEA1472}" dt="2022-06-27T22:56:52.550" v="21137" actId="27636"/>
        <pc:sldMkLst>
          <pc:docMk/>
          <pc:sldMk cId="653108808" sldId="315"/>
        </pc:sldMkLst>
        <pc:spChg chg="mod">
          <ac:chgData name="Brian Bond" userId="eac77c42-0258-433a-9002-a720f5316692" providerId="ADAL" clId="{FBF5BE9E-015C-4546-9B28-BC1C5DEA1472}" dt="2022-06-27T22:56:38.632" v="21129" actId="20577"/>
          <ac:spMkLst>
            <pc:docMk/>
            <pc:sldMk cId="653108808" sldId="315"/>
            <ac:spMk id="2" creationId="{B64ADAEB-9DF9-4503-B793-FA758FFE3C45}"/>
          </ac:spMkLst>
        </pc:spChg>
        <pc:spChg chg="mod">
          <ac:chgData name="Brian Bond" userId="eac77c42-0258-433a-9002-a720f5316692" providerId="ADAL" clId="{FBF5BE9E-015C-4546-9B28-BC1C5DEA1472}" dt="2022-06-27T22:56:52.550" v="21137" actId="27636"/>
          <ac:spMkLst>
            <pc:docMk/>
            <pc:sldMk cId="653108808" sldId="315"/>
            <ac:spMk id="3" creationId="{AFD97319-E7F1-4365-B023-D3C46D1BD3B2}"/>
          </ac:spMkLst>
        </pc:spChg>
        <pc:spChg chg="mod">
          <ac:chgData name="Brian Bond" userId="eac77c42-0258-433a-9002-a720f5316692" providerId="ADAL" clId="{FBF5BE9E-015C-4546-9B28-BC1C5DEA1472}" dt="2022-06-27T20:12:58.601" v="18447" actId="1076"/>
          <ac:spMkLst>
            <pc:docMk/>
            <pc:sldMk cId="653108808" sldId="315"/>
            <ac:spMk id="4" creationId="{3E2861CB-A185-47E0-96DC-FC4C7D2EB5D7}"/>
          </ac:spMkLst>
        </pc:spChg>
      </pc:sldChg>
      <pc:sldChg chg="modSp mod modNotesTx">
        <pc:chgData name="Brian Bond" userId="eac77c42-0258-433a-9002-a720f5316692" providerId="ADAL" clId="{FBF5BE9E-015C-4546-9B28-BC1C5DEA1472}" dt="2022-06-27T20:58:50.873" v="19415" actId="20577"/>
        <pc:sldMkLst>
          <pc:docMk/>
          <pc:sldMk cId="966499239" sldId="316"/>
        </pc:sldMkLst>
        <pc:spChg chg="mod">
          <ac:chgData name="Brian Bond" userId="eac77c42-0258-433a-9002-a720f5316692" providerId="ADAL" clId="{FBF5BE9E-015C-4546-9B28-BC1C5DEA1472}" dt="2022-06-27T20:56:00.366" v="19400" actId="1076"/>
          <ac:spMkLst>
            <pc:docMk/>
            <pc:sldMk cId="966499239" sldId="316"/>
            <ac:spMk id="3" creationId="{D0909AD3-D27E-47BF-847B-CFA7D84B9B36}"/>
          </ac:spMkLst>
        </pc:spChg>
      </pc:sldChg>
      <pc:sldChg chg="modSp mod">
        <pc:chgData name="Brian Bond" userId="eac77c42-0258-433a-9002-a720f5316692" providerId="ADAL" clId="{FBF5BE9E-015C-4546-9B28-BC1C5DEA1472}" dt="2022-06-27T23:03:34.759" v="21286" actId="14100"/>
        <pc:sldMkLst>
          <pc:docMk/>
          <pc:sldMk cId="3461638867" sldId="317"/>
        </pc:sldMkLst>
        <pc:spChg chg="mod">
          <ac:chgData name="Brian Bond" userId="eac77c42-0258-433a-9002-a720f5316692" providerId="ADAL" clId="{FBF5BE9E-015C-4546-9B28-BC1C5DEA1472}" dt="2022-06-27T23:03:34.759" v="21286" actId="14100"/>
          <ac:spMkLst>
            <pc:docMk/>
            <pc:sldMk cId="3461638867" sldId="317"/>
            <ac:spMk id="2" creationId="{F6AEB999-00CF-4A67-9625-B820AA989C0C}"/>
          </ac:spMkLst>
        </pc:spChg>
        <pc:spChg chg="mod">
          <ac:chgData name="Brian Bond" userId="eac77c42-0258-433a-9002-a720f5316692" providerId="ADAL" clId="{FBF5BE9E-015C-4546-9B28-BC1C5DEA1472}" dt="2022-06-27T22:58:19.893" v="21165" actId="27636"/>
          <ac:spMkLst>
            <pc:docMk/>
            <pc:sldMk cId="3461638867" sldId="317"/>
            <ac:spMk id="3" creationId="{C881120B-7638-4AFD-B8DB-CD538DB2D33C}"/>
          </ac:spMkLst>
        </pc:spChg>
        <pc:spChg chg="mod">
          <ac:chgData name="Brian Bond" userId="eac77c42-0258-433a-9002-a720f5316692" providerId="ADAL" clId="{FBF5BE9E-015C-4546-9B28-BC1C5DEA1472}" dt="2022-06-27T20:13:49.154" v="18454" actId="1076"/>
          <ac:spMkLst>
            <pc:docMk/>
            <pc:sldMk cId="3461638867" sldId="317"/>
            <ac:spMk id="4" creationId="{88F4DAFF-FC2F-4868-9F61-79DC97A6299E}"/>
          </ac:spMkLst>
        </pc:spChg>
        <pc:spChg chg="mod">
          <ac:chgData name="Brian Bond" userId="eac77c42-0258-433a-9002-a720f5316692" providerId="ADAL" clId="{FBF5BE9E-015C-4546-9B28-BC1C5DEA1472}" dt="2022-06-27T22:58:27.618" v="21167" actId="403"/>
          <ac:spMkLst>
            <pc:docMk/>
            <pc:sldMk cId="3461638867" sldId="317"/>
            <ac:spMk id="6" creationId="{4A77CBE0-262C-48DD-807F-8E9F615E0BB0}"/>
          </ac:spMkLst>
        </pc:spChg>
      </pc:sldChg>
      <pc:sldChg chg="modSp mod">
        <pc:chgData name="Brian Bond" userId="eac77c42-0258-433a-9002-a720f5316692" providerId="ADAL" clId="{FBF5BE9E-015C-4546-9B28-BC1C5DEA1472}" dt="2022-06-27T20:47:41.494" v="18941" actId="1076"/>
        <pc:sldMkLst>
          <pc:docMk/>
          <pc:sldMk cId="844141360" sldId="318"/>
        </pc:sldMkLst>
        <pc:spChg chg="mod">
          <ac:chgData name="Brian Bond" userId="eac77c42-0258-433a-9002-a720f5316692" providerId="ADAL" clId="{FBF5BE9E-015C-4546-9B28-BC1C5DEA1472}" dt="2022-06-27T20:47:41.494" v="18941" actId="1076"/>
          <ac:spMkLst>
            <pc:docMk/>
            <pc:sldMk cId="844141360" sldId="318"/>
            <ac:spMk id="6" creationId="{1AD06D41-3F11-4734-9C58-FE3A30E8172C}"/>
          </ac:spMkLst>
        </pc:spChg>
        <pc:spChg chg="mod">
          <ac:chgData name="Brian Bond" userId="eac77c42-0258-433a-9002-a720f5316692" providerId="ADAL" clId="{FBF5BE9E-015C-4546-9B28-BC1C5DEA1472}" dt="2022-06-27T20:47:26.376" v="18938" actId="403"/>
          <ac:spMkLst>
            <pc:docMk/>
            <pc:sldMk cId="844141360" sldId="318"/>
            <ac:spMk id="8" creationId="{303259DF-ADAC-4A1B-9AB7-377F1DFBA34F}"/>
          </ac:spMkLst>
        </pc:spChg>
      </pc:sldChg>
      <pc:sldChg chg="modSp mod">
        <pc:chgData name="Brian Bond" userId="eac77c42-0258-433a-9002-a720f5316692" providerId="ADAL" clId="{FBF5BE9E-015C-4546-9B28-BC1C5DEA1472}" dt="2022-06-27T20:45:19.495" v="18924" actId="1076"/>
        <pc:sldMkLst>
          <pc:docMk/>
          <pc:sldMk cId="836900253" sldId="319"/>
        </pc:sldMkLst>
        <pc:spChg chg="mod">
          <ac:chgData name="Brian Bond" userId="eac77c42-0258-433a-9002-a720f5316692" providerId="ADAL" clId="{FBF5BE9E-015C-4546-9B28-BC1C5DEA1472}" dt="2022-06-27T20:45:19.495" v="18924" actId="1076"/>
          <ac:spMkLst>
            <pc:docMk/>
            <pc:sldMk cId="836900253" sldId="319"/>
            <ac:spMk id="4" creationId="{ABFE5CF8-A04D-44EC-8EE6-BFCDF3D2EC1B}"/>
          </ac:spMkLst>
        </pc:spChg>
      </pc:sldChg>
    </pc:docChg>
  </pc:docChgLst>
  <pc:docChgLst>
    <pc:chgData name="Brian Bond" userId="S::brian.bond@yavapaiaz.gov::eac77c42-0258-433a-9002-a720f5316692" providerId="AD" clId="Web-{04CD2BBF-68FC-18E9-2C9D-75B41F57B165}"/>
    <pc:docChg chg="modSld">
      <pc:chgData name="Brian Bond" userId="S::brian.bond@yavapaiaz.gov::eac77c42-0258-433a-9002-a720f5316692" providerId="AD" clId="Web-{04CD2BBF-68FC-18E9-2C9D-75B41F57B165}" dt="2023-11-15T03:34:12.249" v="0"/>
      <pc:docMkLst>
        <pc:docMk/>
      </pc:docMkLst>
      <pc:sldChg chg="modNotes">
        <pc:chgData name="Brian Bond" userId="S::brian.bond@yavapaiaz.gov::eac77c42-0258-433a-9002-a720f5316692" providerId="AD" clId="Web-{04CD2BBF-68FC-18E9-2C9D-75B41F57B165}" dt="2023-11-15T03:34:12.249" v="0"/>
        <pc:sldMkLst>
          <pc:docMk/>
          <pc:sldMk cId="1606140195" sldId="363"/>
        </pc:sldMkLst>
      </pc:sldChg>
    </pc:docChg>
  </pc:docChgLst>
  <pc:docChgLst>
    <pc:chgData name="Terri Nelson" userId="9ae1f714-c25a-4b33-af95-8b5d92ec5864" providerId="ADAL" clId="{D0FABBC0-2CE0-4839-9156-5F9B67997BE5}"/>
    <pc:docChg chg="modSld">
      <pc:chgData name="Terri Nelson" userId="9ae1f714-c25a-4b33-af95-8b5d92ec5864" providerId="ADAL" clId="{D0FABBC0-2CE0-4839-9156-5F9B67997BE5}" dt="2022-05-04T15:57:02.998" v="0" actId="20577"/>
      <pc:docMkLst>
        <pc:docMk/>
      </pc:docMkLst>
      <pc:sldChg chg="modSp mod">
        <pc:chgData name="Terri Nelson" userId="9ae1f714-c25a-4b33-af95-8b5d92ec5864" providerId="ADAL" clId="{D0FABBC0-2CE0-4839-9156-5F9B67997BE5}" dt="2022-05-04T15:57:02.998" v="0" actId="20577"/>
        <pc:sldMkLst>
          <pc:docMk/>
          <pc:sldMk cId="2673465689" sldId="272"/>
        </pc:sldMkLst>
        <pc:spChg chg="mod">
          <ac:chgData name="Terri Nelson" userId="9ae1f714-c25a-4b33-af95-8b5d92ec5864" providerId="ADAL" clId="{D0FABBC0-2CE0-4839-9156-5F9B67997BE5}" dt="2022-05-04T15:57:02.998" v="0" actId="20577"/>
          <ac:spMkLst>
            <pc:docMk/>
            <pc:sldMk cId="2673465689" sldId="272"/>
            <ac:spMk id="5" creationId="{7755CD05-EF98-4B0A-B5A6-9B632F0B690D}"/>
          </ac:spMkLst>
        </pc:spChg>
      </pc:sldChg>
    </pc:docChg>
  </pc:docChgLst>
  <pc:docChgLst>
    <pc:chgData name="Brooke Serpa" userId="555345ac-bb4f-4e6c-9627-896e7d7ebd70" providerId="ADAL" clId="{60B81D0F-8925-4A15-90C3-E1464469C30D}"/>
    <pc:docChg chg="custSel modSld">
      <pc:chgData name="Brooke Serpa" userId="555345ac-bb4f-4e6c-9627-896e7d7ebd70" providerId="ADAL" clId="{60B81D0F-8925-4A15-90C3-E1464469C30D}" dt="2022-05-04T19:09:17.260" v="112" actId="1076"/>
      <pc:docMkLst>
        <pc:docMk/>
      </pc:docMkLst>
      <pc:sldChg chg="addSp modSp mod modNotesTx">
        <pc:chgData name="Brooke Serpa" userId="555345ac-bb4f-4e6c-9627-896e7d7ebd70" providerId="ADAL" clId="{60B81D0F-8925-4A15-90C3-E1464469C30D}" dt="2022-05-04T19:09:17.260" v="112" actId="1076"/>
        <pc:sldMkLst>
          <pc:docMk/>
          <pc:sldMk cId="3647162443" sldId="256"/>
        </pc:sldMkLst>
        <pc:spChg chg="mod">
          <ac:chgData name="Brooke Serpa" userId="555345ac-bb4f-4e6c-9627-896e7d7ebd70" providerId="ADAL" clId="{60B81D0F-8925-4A15-90C3-E1464469C30D}" dt="2022-05-04T19:09:02.544" v="109"/>
          <ac:spMkLst>
            <pc:docMk/>
            <pc:sldMk cId="3647162443" sldId="256"/>
            <ac:spMk id="2" creationId="{661A3527-C210-47E0-947A-D4DD8DED9326}"/>
          </ac:spMkLst>
        </pc:spChg>
        <pc:picChg chg="add mod">
          <ac:chgData name="Brooke Serpa" userId="555345ac-bb4f-4e6c-9627-896e7d7ebd70" providerId="ADAL" clId="{60B81D0F-8925-4A15-90C3-E1464469C30D}" dt="2022-05-04T19:09:17.260" v="112" actId="1076"/>
          <ac:picMkLst>
            <pc:docMk/>
            <pc:sldMk cId="3647162443" sldId="256"/>
            <ac:picMk id="4" creationId="{E1886002-CBA1-4A59-BA6B-A5D1BD415151}"/>
          </ac:picMkLst>
        </pc:picChg>
      </pc:sldChg>
      <pc:sldChg chg="modNotesTx">
        <pc:chgData name="Brooke Serpa" userId="555345ac-bb4f-4e6c-9627-896e7d7ebd70" providerId="ADAL" clId="{60B81D0F-8925-4A15-90C3-E1464469C30D}" dt="2022-05-04T19:08:38.710" v="104" actId="20577"/>
        <pc:sldMkLst>
          <pc:docMk/>
          <pc:sldMk cId="68613650" sldId="27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40F598-277A-18FB-A3F5-4C341983723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D2CE96A-931C-D006-47F1-4A98F6A932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CC8D40-0747-43F7-AF17-3994275E7B74}" type="datetimeFigureOut">
              <a:rPr lang="en-US" smtClean="0"/>
              <a:t>11/15/2023</a:t>
            </a:fld>
            <a:endParaRPr lang="en-US"/>
          </a:p>
        </p:txBody>
      </p:sp>
      <p:sp>
        <p:nvSpPr>
          <p:cNvPr id="4" name="Footer Placeholder 3">
            <a:extLst>
              <a:ext uri="{FF2B5EF4-FFF2-40B4-BE49-F238E27FC236}">
                <a16:creationId xmlns:a16="http://schemas.microsoft.com/office/drawing/2014/main" id="{7B4A1F00-3D86-2699-250F-51A654F7FF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254580E-0302-2494-CC10-732C06A875D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A9C9B7-7393-4159-B51E-BA82A494CF4E}" type="slidenum">
              <a:rPr lang="en-US" smtClean="0"/>
              <a:t>‹#›</a:t>
            </a:fld>
            <a:endParaRPr lang="en-US"/>
          </a:p>
        </p:txBody>
      </p:sp>
    </p:spTree>
    <p:extLst>
      <p:ext uri="{BB962C8B-B14F-4D97-AF65-F5344CB8AC3E}">
        <p14:creationId xmlns:p14="http://schemas.microsoft.com/office/powerpoint/2010/main" val="33077572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701DA5-3864-442B-A584-7DD252826257}" type="datetimeFigureOut">
              <a:rPr lang="en-US" smtClean="0"/>
              <a:t>11/15/2023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C53358-600B-43ED-A11F-0AA5E7D1EFE6}" type="slidenum">
              <a:rPr lang="en-US" smtClean="0"/>
              <a:t>‹#›</a:t>
            </a:fld>
            <a:endParaRPr lang="en-US"/>
          </a:p>
        </p:txBody>
      </p:sp>
    </p:spTree>
    <p:extLst>
      <p:ext uri="{BB962C8B-B14F-4D97-AF65-F5344CB8AC3E}">
        <p14:creationId xmlns:p14="http://schemas.microsoft.com/office/powerpoint/2010/main" val="209854620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z911.gov/sites/default/files/2022-12/AZ%20NG911%20Project%20Overview%20%20-%20August%202022.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xperience.arcgis.com/experience/eb201d6fb83245e392f4555b24aec69e"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azgeo.maps.arcgis.com/home/item.html?id=8564e064e88648b49dc02d5845f11883"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xperience.arcgis.com/experience/90bee3632024493f86202b1da6456fe4"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experience.arcgis.com/experience/fbe3015749da4b12a50c3eaee083d669%E2%80%8B"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Explanation of slide: Introduction to the meeting</a:t>
            </a:r>
          </a:p>
          <a:p>
            <a:endParaRPr lang="en-US" b="0"/>
          </a:p>
          <a:p>
            <a:r>
              <a:rPr lang="en-US" b="0" dirty="0"/>
              <a:t>The County wants to have regular meeting to have time to discuss 911 related topics as we all move towards an </a:t>
            </a:r>
            <a:r>
              <a:rPr lang="en-US" dirty="0"/>
              <a:t>November 2023 </a:t>
            </a:r>
            <a:r>
              <a:rPr lang="en-US" b="0" dirty="0"/>
              <a:t>deadline.</a:t>
            </a:r>
            <a:r>
              <a:rPr lang="en-US" dirty="0"/>
              <a:t> </a:t>
            </a:r>
            <a:r>
              <a:rPr lang="en-US" b="0" dirty="0"/>
              <a:t> The deadline is to have the County-wide GIS data used in a Next Generation Core Services Spatial Routing. The GIS data must meet National Emergency Number Association (NENA) mandatory field values and spatially work in a vendor Next Generation Core Services system.</a:t>
            </a:r>
            <a:r>
              <a:rPr lang="en-US" dirty="0"/>
              <a:t> </a:t>
            </a:r>
            <a:r>
              <a:rPr lang="en-US" b="0" dirty="0"/>
              <a:t> The vendor for Arizona is ComTech911 based in Seattle Washington, whom has an office in Tempe, AZ with support from Digital Data Technologies, Inc (DDTI) out of Columbus, Ohio.</a:t>
            </a:r>
          </a:p>
        </p:txBody>
      </p:sp>
      <p:sp>
        <p:nvSpPr>
          <p:cNvPr id="4" name="Slide Number Placeholder 3"/>
          <p:cNvSpPr>
            <a:spLocks noGrp="1"/>
          </p:cNvSpPr>
          <p:nvPr>
            <p:ph type="sldNum" sz="quarter" idx="5"/>
          </p:nvPr>
        </p:nvSpPr>
        <p:spPr/>
        <p:txBody>
          <a:bodyPr/>
          <a:lstStyle/>
          <a:p>
            <a:fld id="{D1C53358-600B-43ED-A11F-0AA5E7D1EFE6}" type="slidenum">
              <a:rPr lang="en-US" smtClean="0"/>
              <a:t>1</a:t>
            </a:fld>
            <a:endParaRPr lang="en-US"/>
          </a:p>
        </p:txBody>
      </p:sp>
    </p:spTree>
    <p:extLst>
      <p:ext uri="{BB962C8B-B14F-4D97-AF65-F5344CB8AC3E}">
        <p14:creationId xmlns:p14="http://schemas.microsoft.com/office/powerpoint/2010/main" val="1347870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Explanation of slide: </a:t>
            </a:r>
            <a:r>
              <a:rPr lang="en-US" dirty="0">
                <a:solidFill>
                  <a:srgbClr val="000000"/>
                </a:solidFill>
              </a:rPr>
              <a:t> </a:t>
            </a:r>
            <a:r>
              <a:rPr lang="en-US" dirty="0">
                <a:solidFill>
                  <a:schemeClr val="tx2">
                    <a:lumMod val="75000"/>
                  </a:schemeClr>
                </a:solidFill>
              </a:rPr>
              <a:t>Introduction to the Location Database Manager (LDB manager) Relates to the State-wide address and state-wide Road Centerlines.</a:t>
            </a:r>
            <a:endParaRPr lang="en-US" sz="1200" b="0" baseline="0" dirty="0">
              <a:solidFill>
                <a:schemeClr val="tx2">
                  <a:lumMod val="75000"/>
                </a:schemeClr>
              </a:solidFill>
            </a:endParaRPr>
          </a:p>
          <a:p>
            <a:endParaRPr lang="en-US" sz="1200" b="0" baseline="0">
              <a:solidFill>
                <a:schemeClr val="tx2">
                  <a:lumMod val="75000"/>
                </a:schemeClr>
              </a:solidFill>
            </a:endParaRPr>
          </a:p>
          <a:p>
            <a:r>
              <a:rPr lang="en-US" sz="1200" b="0" baseline="0" dirty="0">
                <a:solidFill>
                  <a:schemeClr val="tx2">
                    <a:lumMod val="75000"/>
                  </a:schemeClr>
                </a:solidFill>
              </a:rPr>
              <a:t>The County-wide GIS streets and Address Points are used in this geocoding process.</a:t>
            </a:r>
            <a:r>
              <a:rPr lang="en-US" dirty="0">
                <a:solidFill>
                  <a:schemeClr val="tx2">
                    <a:lumMod val="75000"/>
                  </a:schemeClr>
                </a:solidFill>
              </a:rPr>
              <a:t> </a:t>
            </a:r>
            <a:r>
              <a:rPr lang="en-US" sz="1200" b="0" baseline="0" dirty="0">
                <a:solidFill>
                  <a:schemeClr val="tx2">
                    <a:lumMod val="75000"/>
                  </a:schemeClr>
                </a:solidFill>
              </a:rPr>
              <a:t> Each year we have sent out records that failed to match the GIS but we have never been real clear or forceful in requesting GIS corrections done.</a:t>
            </a:r>
            <a:r>
              <a:rPr lang="en-US" dirty="0">
                <a:solidFill>
                  <a:schemeClr val="tx2">
                    <a:lumMod val="75000"/>
                  </a:schemeClr>
                </a:solidFill>
              </a:rPr>
              <a:t> </a:t>
            </a:r>
            <a:r>
              <a:rPr lang="en-US" sz="1200" b="0" baseline="0" dirty="0">
                <a:solidFill>
                  <a:schemeClr val="tx2">
                    <a:lumMod val="75000"/>
                  </a:schemeClr>
                </a:solidFill>
              </a:rPr>
              <a:t> This will change with t new workflow discussed later.</a:t>
            </a:r>
            <a:endParaRPr lang="en-US" b="0" dirty="0"/>
          </a:p>
          <a:p>
            <a:endParaRPr lang="en-US"/>
          </a:p>
        </p:txBody>
      </p:sp>
      <p:sp>
        <p:nvSpPr>
          <p:cNvPr id="4" name="Slide Number Placeholder 3"/>
          <p:cNvSpPr>
            <a:spLocks noGrp="1"/>
          </p:cNvSpPr>
          <p:nvPr>
            <p:ph type="sldNum" sz="quarter" idx="5"/>
          </p:nvPr>
        </p:nvSpPr>
        <p:spPr/>
        <p:txBody>
          <a:bodyPr/>
          <a:lstStyle/>
          <a:p>
            <a:fld id="{D1C53358-600B-43ED-A11F-0AA5E7D1EFE6}" type="slidenum">
              <a:rPr lang="en-US" smtClean="0"/>
              <a:t>10</a:t>
            </a:fld>
            <a:endParaRPr lang="en-US"/>
          </a:p>
        </p:txBody>
      </p:sp>
    </p:spTree>
    <p:extLst>
      <p:ext uri="{BB962C8B-B14F-4D97-AF65-F5344CB8AC3E}">
        <p14:creationId xmlns:p14="http://schemas.microsoft.com/office/powerpoint/2010/main" val="4209609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Location Database Manager workflow came from the State to help validate our data for the purposes of call routing in the NG911 system.</a:t>
            </a:r>
            <a:endParaRPr lang="en-US" err="1">
              <a:cs typeface="Calibri"/>
            </a:endParaRPr>
          </a:p>
          <a:p>
            <a:pPr marL="171450" indent="-171450">
              <a:buFont typeface="Arial"/>
              <a:buChar char="•"/>
            </a:pPr>
            <a:r>
              <a:rPr lang="en-US"/>
              <a:t>Instead of the quarterly TN Accuracy Report, we receive a weekly Excel spreadsheet of discrepancies, cleaning up errors continually.</a:t>
            </a:r>
            <a:endParaRPr lang="en-US">
              <a:cs typeface="Calibri"/>
            </a:endParaRPr>
          </a:p>
          <a:p>
            <a:r>
              <a:rPr lang="en-US"/>
              <a:t>•During and after Arizona’s transition to NG911, Automatic Location Information (ALI) is stored in the LDB.</a:t>
            </a:r>
            <a:endParaRPr lang="en-US">
              <a:cs typeface="Calibri" panose="020F0502020204030204"/>
            </a:endParaRPr>
          </a:p>
          <a:p>
            <a:r>
              <a:rPr lang="en-US"/>
              <a:t>•LDB Manager is how we resolve these by either requesting a translation or assigning to another agency or party to fix.</a:t>
            </a:r>
            <a:endParaRPr lang="en-US">
              <a:cs typeface="Calibri"/>
            </a:endParaRPr>
          </a:p>
          <a:p>
            <a:r>
              <a:rPr lang="en-US"/>
              <a:t>•Why is this significant? The errors from weekly reports can potentially affect call routing for EMS.</a:t>
            </a: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1C53358-600B-43ED-A11F-0AA5E7D1EFE6}" type="slidenum">
              <a:rPr lang="en-US" smtClean="0"/>
              <a:t>11</a:t>
            </a:fld>
            <a:endParaRPr lang="en-US"/>
          </a:p>
        </p:txBody>
      </p:sp>
    </p:spTree>
    <p:extLst>
      <p:ext uri="{BB962C8B-B14F-4D97-AF65-F5344CB8AC3E}">
        <p14:creationId xmlns:p14="http://schemas.microsoft.com/office/powerpoint/2010/main" val="1740120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•Workflow from State documentation</a:t>
            </a:r>
          </a:p>
          <a:p>
            <a:pPr marL="171450" indent="-171450">
              <a:buFont typeface="Arial"/>
              <a:buChar char="•"/>
            </a:pPr>
            <a:r>
              <a:rPr lang="en-US"/>
              <a:t>Service Order Input (SOI) files are processed into the NG911 system, and validated against GIS data, also called GIS Master Street Address Guide (MSAG) data.</a:t>
            </a:r>
            <a:endParaRPr lang="en-US">
              <a:cs typeface="Calibri" panose="020F0502020204030204"/>
            </a:endParaRPr>
          </a:p>
          <a:p>
            <a:r>
              <a:rPr lang="en-US"/>
              <a:t>•Invalid records are rejected and reported back to the Service Provider</a:t>
            </a:r>
            <a:endParaRPr lang="en-US">
              <a:cs typeface="Calibri"/>
            </a:endParaRPr>
          </a:p>
          <a:p>
            <a:r>
              <a:rPr lang="en-US"/>
              <a:t>•Valid records are accepted into the LDB, and address and road centerlines are validated using the Location Validation Function (LVF).</a:t>
            </a:r>
            <a:endParaRPr lang="en-US">
              <a:cs typeface="Calibri"/>
            </a:endParaRPr>
          </a:p>
          <a:p>
            <a:r>
              <a:rPr lang="en-US"/>
              <a:t>•If a record isn’t validated, a discrepancy is created.</a:t>
            </a:r>
            <a:endParaRPr lang="en-US">
              <a:cs typeface="Calibri"/>
            </a:endParaRPr>
          </a:p>
          <a:p>
            <a:r>
              <a:rPr lang="en-US"/>
              <a:t>•Discrepancies are reported to the GIS provider to review and correct, if necessary. If corrected, it isn’t reported in the next weekly email list of discrepancies.</a:t>
            </a:r>
            <a:endParaRPr lang="en-US">
              <a:cs typeface="Calibri"/>
            </a:endParaRPr>
          </a:p>
          <a:p>
            <a:r>
              <a:rPr lang="en-US"/>
              <a:t>•The GIS provider can also work with Digital Data Technologies Inc (</a:t>
            </a:r>
            <a:r>
              <a:rPr lang="en-US" err="1"/>
              <a:t>DDTi</a:t>
            </a:r>
            <a:r>
              <a:rPr lang="en-US"/>
              <a:t>), a sub-vendor of Comtech, to apply a translation to fix the error.</a:t>
            </a:r>
            <a:endParaRPr lang="en-US">
              <a:cs typeface="Calibri"/>
            </a:endParaRPr>
          </a:p>
        </p:txBody>
      </p:sp>
      <p:sp>
        <p:nvSpPr>
          <p:cNvPr id="4" name="Slide Number Placeholder 3"/>
          <p:cNvSpPr>
            <a:spLocks noGrp="1"/>
          </p:cNvSpPr>
          <p:nvPr>
            <p:ph type="sldNum" sz="quarter" idx="5"/>
          </p:nvPr>
        </p:nvSpPr>
        <p:spPr/>
        <p:txBody>
          <a:bodyPr/>
          <a:lstStyle/>
          <a:p>
            <a:fld id="{D1C53358-600B-43ED-A11F-0AA5E7D1EFE6}" type="slidenum">
              <a:rPr lang="en-US" smtClean="0"/>
              <a:t>12</a:t>
            </a:fld>
            <a:endParaRPr lang="en-US"/>
          </a:p>
        </p:txBody>
      </p:sp>
    </p:spTree>
    <p:extLst>
      <p:ext uri="{BB962C8B-B14F-4D97-AF65-F5344CB8AC3E}">
        <p14:creationId xmlns:p14="http://schemas.microsoft.com/office/powerpoint/2010/main" val="3583014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•Four main types of discrepancies are created from the LVF process, in order of severity regarding routing 911 calls correctly.</a:t>
            </a:r>
          </a:p>
          <a:p>
            <a:r>
              <a:rPr lang="en-US"/>
              <a:t>•Critical: System is unable to locate the address; no default mapping in place, and needs to be corrected immediately. Typically a server error.</a:t>
            </a:r>
            <a:endParaRPr lang="en-US">
              <a:cs typeface="Calibri"/>
            </a:endParaRPr>
          </a:p>
          <a:p>
            <a:r>
              <a:rPr lang="en-US"/>
              <a:t>•High: No match between road centerline or address point in ALI record and GIS data. Default mapping used.</a:t>
            </a:r>
            <a:endParaRPr lang="en-US">
              <a:cs typeface="Calibri"/>
            </a:endParaRPr>
          </a:p>
          <a:p>
            <a:r>
              <a:rPr lang="en-US"/>
              <a:t>•Moderate: The location data in the ALI record matches to a road centerline but not an address point. Typically, the address range doesn’t include the house number. Multiple mappings returned; one is randomly selected, which may be incorrect.</a:t>
            </a:r>
            <a:endParaRPr lang="en-US">
              <a:cs typeface="Calibri"/>
            </a:endParaRPr>
          </a:p>
          <a:p>
            <a:r>
              <a:rPr lang="en-US"/>
              <a:t>•Low: Matches to road centerline but not address point.  Address range covers the house number but other fields are invalid (sub-addressing). Single mapping returned with errors.</a:t>
            </a: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1C53358-600B-43ED-A11F-0AA5E7D1EFE6}" type="slidenum">
              <a:rPr lang="en-US" smtClean="0"/>
              <a:t>13</a:t>
            </a:fld>
            <a:endParaRPr lang="en-US"/>
          </a:p>
        </p:txBody>
      </p:sp>
    </p:spTree>
    <p:extLst>
      <p:ext uri="{BB962C8B-B14F-4D97-AF65-F5344CB8AC3E}">
        <p14:creationId xmlns:p14="http://schemas.microsoft.com/office/powerpoint/2010/main" val="1394200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•Discrepancies can be resolved in 3 ways:</a:t>
            </a:r>
          </a:p>
          <a:p>
            <a:r>
              <a:rPr lang="en-US"/>
              <a:t>•GIS update: Make corrections to the data, if needed, and the errors won’t be on the next report.</a:t>
            </a:r>
            <a:endParaRPr lang="en-US">
              <a:cs typeface="Calibri"/>
            </a:endParaRPr>
          </a:p>
          <a:p>
            <a:r>
              <a:rPr lang="en-US"/>
              <a:t>•Assign in to someone else: Sometimes the service provider still needs to correct the record, and sometimes it’s not our County’s data. We can search for and assign discrepancies to other agencies/people and comment in the LDB Manager.</a:t>
            </a:r>
            <a:endParaRPr lang="en-US">
              <a:cs typeface="Calibri"/>
            </a:endParaRPr>
          </a:p>
          <a:p>
            <a:r>
              <a:rPr lang="en-US"/>
              <a:t>•Translations: As a last resort, we work with </a:t>
            </a:r>
            <a:r>
              <a:rPr lang="en-US" err="1"/>
              <a:t>DDTi</a:t>
            </a:r>
            <a:r>
              <a:rPr lang="en-US"/>
              <a:t> (in the LDB manager) to apply a translation to ensure the call is routed correctly.</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1C53358-600B-43ED-A11F-0AA5E7D1EFE6}" type="slidenum">
              <a:rPr lang="en-US" smtClean="0"/>
              <a:t>14</a:t>
            </a:fld>
            <a:endParaRPr lang="en-US"/>
          </a:p>
        </p:txBody>
      </p:sp>
    </p:spTree>
    <p:extLst>
      <p:ext uri="{BB962C8B-B14F-4D97-AF65-F5344CB8AC3E}">
        <p14:creationId xmlns:p14="http://schemas.microsoft.com/office/powerpoint/2010/main" val="407991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•Cities won’t need to work within the LDB Manager directly; but will instead communicate with us to provide needed corrections that will be included in the city updates we receive.</a:t>
            </a:r>
          </a:p>
          <a:p>
            <a:r>
              <a:rPr lang="en-US"/>
              <a:t>•We will be reaching out to you to help resolve discrepancies in order of priority (High, Moderate, Low).</a:t>
            </a:r>
            <a:endParaRPr lang="en-US">
              <a:cs typeface="Calibri"/>
            </a:endParaRPr>
          </a:p>
          <a:p>
            <a:r>
              <a:rPr lang="en-US"/>
              <a:t>•Questions?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1C53358-600B-43ED-A11F-0AA5E7D1EFE6}" type="slidenum">
              <a:rPr lang="en-US" smtClean="0"/>
              <a:t>15</a:t>
            </a:fld>
            <a:endParaRPr lang="en-US"/>
          </a:p>
        </p:txBody>
      </p:sp>
    </p:spTree>
    <p:extLst>
      <p:ext uri="{BB962C8B-B14F-4D97-AF65-F5344CB8AC3E}">
        <p14:creationId xmlns:p14="http://schemas.microsoft.com/office/powerpoint/2010/main" val="3217544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Explanation of slide:  1Spatial Validations</a:t>
            </a:r>
            <a:r>
              <a:rPr lang="en-US" baseline="0"/>
              <a:t> have been preparing us for similar rules to be tested against GIS data to be loaded into </a:t>
            </a:r>
            <a:r>
              <a:rPr lang="en-US" baseline="0" err="1"/>
              <a:t>ComTech’s</a:t>
            </a:r>
            <a:r>
              <a:rPr lang="en-US" baseline="0"/>
              <a:t> Next Generation Core Services, the Spatial Interface. </a:t>
            </a:r>
          </a:p>
          <a:p>
            <a:endParaRPr lang="en-US" baseline="0"/>
          </a:p>
          <a:p>
            <a:r>
              <a:rPr lang="en-US"/>
              <a:t>Emergency Services IP network (</a:t>
            </a:r>
            <a:r>
              <a:rPr lang="en-US" err="1"/>
              <a:t>ESInet</a:t>
            </a:r>
            <a:r>
              <a:rPr lang="en-US"/>
              <a:t>), Next Generation Core Services (NGCS), and call-handling equipment (CHE) » </a:t>
            </a:r>
            <a:r>
              <a:rPr lang="en-US" err="1"/>
              <a:t>ESInet</a:t>
            </a:r>
            <a:r>
              <a:rPr lang="en-US"/>
              <a:t> is the network » NGCS is comprised of functional elements that use standard interconnections to work with any provider anywhere » i3-capable CHE allows PSAPs the full capabilities of NG9-1-1</a:t>
            </a:r>
          </a:p>
          <a:p>
            <a:r>
              <a:rPr lang="en-US"/>
              <a:t>NG9-1-1 uses next generation protocols, including Session Initiation Protocol (SIP), Location to Service Translation (</a:t>
            </a:r>
            <a:r>
              <a:rPr lang="en-US" err="1"/>
              <a:t>LoST</a:t>
            </a:r>
            <a:r>
              <a:rPr lang="en-US"/>
              <a:t>), and HTTP² Enabled Location Delivery (HELD) over Transport Layer Security (TLS</a:t>
            </a:r>
          </a:p>
          <a:p>
            <a:endParaRPr lang="en-US" baseline="0"/>
          </a:p>
          <a:p>
            <a:r>
              <a:rPr lang="en-US" baseline="0"/>
              <a:t>The SI p</a:t>
            </a:r>
            <a:r>
              <a:rPr lang="en-US" altLang="en-US" sz="1200">
                <a:solidFill>
                  <a:schemeClr val="bg2"/>
                </a:solidFill>
              </a:rPr>
              <a:t>rovides an interface between an authoritative copy of </a:t>
            </a:r>
            <a:r>
              <a:rPr lang="en-US" altLang="en-US" sz="1200" b="1">
                <a:solidFill>
                  <a:schemeClr val="bg2"/>
                </a:solidFill>
              </a:rPr>
              <a:t>GIS</a:t>
            </a:r>
            <a:r>
              <a:rPr lang="en-US" altLang="en-US" sz="1200">
                <a:solidFill>
                  <a:schemeClr val="bg2"/>
                </a:solidFill>
              </a:rPr>
              <a:t> data and </a:t>
            </a:r>
            <a:r>
              <a:rPr lang="en-US" altLang="en-US" sz="1200" b="1">
                <a:solidFill>
                  <a:schemeClr val="bg2"/>
                </a:solidFill>
              </a:rPr>
              <a:t>Functional Elements </a:t>
            </a:r>
            <a:r>
              <a:rPr lang="en-US" altLang="en-US" sz="1200">
                <a:solidFill>
                  <a:schemeClr val="bg2"/>
                </a:solidFill>
              </a:rPr>
              <a:t>within the </a:t>
            </a:r>
            <a:r>
              <a:rPr lang="en-US" altLang="en-US" sz="1200" err="1">
                <a:solidFill>
                  <a:schemeClr val="bg2"/>
                </a:solidFill>
              </a:rPr>
              <a:t>ESInet</a:t>
            </a:r>
            <a:r>
              <a:rPr lang="en-US" altLang="en-US" sz="1200">
                <a:solidFill>
                  <a:schemeClr val="bg2"/>
                </a:solidFill>
              </a:rPr>
              <a:t>.</a:t>
            </a:r>
          </a:p>
          <a:p>
            <a:pPr lvl="1">
              <a:lnSpc>
                <a:spcPct val="114000"/>
              </a:lnSpc>
              <a:buFont typeface="Arial" panose="020B0604020202020204" pitchFamily="34" charset="0"/>
              <a:buChar char="•"/>
            </a:pPr>
            <a:r>
              <a:rPr lang="en-US" altLang="en-US"/>
              <a:t>Invalid geometry</a:t>
            </a:r>
          </a:p>
          <a:p>
            <a:pPr lvl="1">
              <a:lnSpc>
                <a:spcPct val="114000"/>
              </a:lnSpc>
              <a:buFont typeface="Arial" panose="020B0604020202020204" pitchFamily="34" charset="0"/>
              <a:buChar char="•"/>
            </a:pPr>
            <a:r>
              <a:rPr lang="en-US" altLang="en-US"/>
              <a:t>Gap/overlap</a:t>
            </a:r>
          </a:p>
          <a:p>
            <a:pPr lvl="1">
              <a:lnSpc>
                <a:spcPct val="114000"/>
              </a:lnSpc>
              <a:buFont typeface="Arial" panose="020B0604020202020204" pitchFamily="34" charset="0"/>
              <a:buChar char="•"/>
            </a:pPr>
            <a:r>
              <a:rPr lang="en-US" altLang="en-US"/>
              <a:t>Duplicate attribute as defined by the SI system</a:t>
            </a:r>
          </a:p>
          <a:p>
            <a:pPr lvl="1">
              <a:lnSpc>
                <a:spcPct val="114000"/>
              </a:lnSpc>
              <a:buFont typeface="Arial" panose="020B0604020202020204" pitchFamily="34" charset="0"/>
              <a:buChar char="•"/>
            </a:pPr>
            <a:r>
              <a:rPr lang="en-US" altLang="en-US"/>
              <a:t>Mandatory field(s) missing or mismatched data types</a:t>
            </a:r>
          </a:p>
          <a:p>
            <a:pPr lvl="1">
              <a:lnSpc>
                <a:spcPct val="114000"/>
              </a:lnSpc>
              <a:buFont typeface="Arial" panose="020B0604020202020204" pitchFamily="34" charset="0"/>
              <a:buChar char="•"/>
            </a:pPr>
            <a:r>
              <a:rPr lang="en-US" altLang="en-US"/>
              <a:t>Address range issues on centerline</a:t>
            </a:r>
          </a:p>
          <a:p>
            <a:pPr lvl="1">
              <a:lnSpc>
                <a:spcPct val="114000"/>
              </a:lnSpc>
              <a:buFont typeface="Arial" panose="020B0604020202020204" pitchFamily="34" charset="0"/>
              <a:buChar char="•"/>
            </a:pPr>
            <a:r>
              <a:rPr lang="en-US" altLang="en-US"/>
              <a:t>General provisioning failure to SI or ECRF/LVF</a:t>
            </a:r>
          </a:p>
          <a:p>
            <a:pPr lvl="1">
              <a:lnSpc>
                <a:spcPct val="114000"/>
              </a:lnSpc>
              <a:buFont typeface="Arial" panose="020B0604020202020204" pitchFamily="34" charset="0"/>
              <a:buChar char="•"/>
            </a:pPr>
            <a:r>
              <a:rPr lang="en-US" altLang="en-US"/>
              <a:t>Malformed Uniform Resource Identifier (URI)</a:t>
            </a:r>
          </a:p>
          <a:p>
            <a:pPr lvl="1">
              <a:lnSpc>
                <a:spcPct val="114000"/>
              </a:lnSpc>
              <a:buFont typeface="Arial" panose="020B0604020202020204" pitchFamily="34" charset="0"/>
              <a:buChar char="•"/>
            </a:pPr>
            <a:endParaRPr lang="en-US" altLang="en-US"/>
          </a:p>
          <a:p>
            <a:pPr lvl="0">
              <a:lnSpc>
                <a:spcPct val="114000"/>
              </a:lnSpc>
              <a:buFont typeface="Arial" panose="020B0604020202020204" pitchFamily="34" charset="0"/>
              <a:buNone/>
            </a:pPr>
            <a:r>
              <a:rPr lang="en-US"/>
              <a:t>NG9-1-1 deployments do not necessarily upgrade the CAD or Radio systems</a:t>
            </a:r>
          </a:p>
          <a:p>
            <a:pPr lvl="0">
              <a:lnSpc>
                <a:spcPct val="114000"/>
              </a:lnSpc>
              <a:buFont typeface="Arial" panose="020B0604020202020204" pitchFamily="34" charset="0"/>
              <a:buNone/>
            </a:pPr>
            <a:endParaRPr lang="en-US" altLang="en-US"/>
          </a:p>
          <a:p>
            <a:pPr lvl="0">
              <a:lnSpc>
                <a:spcPct val="114000"/>
              </a:lnSpc>
              <a:buFont typeface="Arial" panose="020B0604020202020204" pitchFamily="34" charset="0"/>
              <a:buNone/>
            </a:pPr>
            <a:r>
              <a:rPr lang="en-US">
                <a:hlinkClick r:id="rId3"/>
              </a:rPr>
              <a:t>AZ NG911 Project Overview - August 2022.pdf (az911.gov)</a:t>
            </a:r>
            <a:endParaRPr lang="en-US" altLang="en-US"/>
          </a:p>
          <a:p>
            <a:endParaRPr lang="en-US"/>
          </a:p>
          <a:p>
            <a:endParaRPr lang="en-US"/>
          </a:p>
        </p:txBody>
      </p:sp>
      <p:sp>
        <p:nvSpPr>
          <p:cNvPr id="4" name="Slide Number Placeholder 3"/>
          <p:cNvSpPr>
            <a:spLocks noGrp="1"/>
          </p:cNvSpPr>
          <p:nvPr>
            <p:ph type="sldNum" sz="quarter" idx="5"/>
          </p:nvPr>
        </p:nvSpPr>
        <p:spPr/>
        <p:txBody>
          <a:bodyPr/>
          <a:lstStyle/>
          <a:p>
            <a:fld id="{D1C53358-600B-43ED-A11F-0AA5E7D1EFE6}" type="slidenum">
              <a:rPr lang="en-US" smtClean="0"/>
              <a:t>16</a:t>
            </a:fld>
            <a:endParaRPr lang="en-US"/>
          </a:p>
        </p:txBody>
      </p:sp>
    </p:spTree>
    <p:extLst>
      <p:ext uri="{BB962C8B-B14F-4D97-AF65-F5344CB8AC3E}">
        <p14:creationId xmlns:p14="http://schemas.microsoft.com/office/powerpoint/2010/main" val="2207861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Explanation of slide:  Overview of the County process and a reminder about the NG911 Master Tables that will be put into production in the near future.</a:t>
            </a:r>
          </a:p>
          <a:p>
            <a:endParaRPr lang="en-US"/>
          </a:p>
        </p:txBody>
      </p:sp>
      <p:sp>
        <p:nvSpPr>
          <p:cNvPr id="4" name="Slide Number Placeholder 3"/>
          <p:cNvSpPr>
            <a:spLocks noGrp="1"/>
          </p:cNvSpPr>
          <p:nvPr>
            <p:ph type="sldNum" sz="quarter" idx="5"/>
          </p:nvPr>
        </p:nvSpPr>
        <p:spPr/>
        <p:txBody>
          <a:bodyPr/>
          <a:lstStyle/>
          <a:p>
            <a:fld id="{D1C53358-600B-43ED-A11F-0AA5E7D1EFE6}" type="slidenum">
              <a:rPr lang="en-US" smtClean="0"/>
              <a:t>17</a:t>
            </a:fld>
            <a:endParaRPr lang="en-US"/>
          </a:p>
        </p:txBody>
      </p:sp>
    </p:spTree>
    <p:extLst>
      <p:ext uri="{BB962C8B-B14F-4D97-AF65-F5344CB8AC3E}">
        <p14:creationId xmlns:p14="http://schemas.microsoft.com/office/powerpoint/2010/main" val="2387967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Explanation of slide: Address Management Solution - an ArcGIS Pro Desktop Application Template designed to create and manage address points and road centerlines, ensuring data accuracy and completeness for NG911.</a:t>
            </a:r>
          </a:p>
          <a:p>
            <a:endParaRPr lang="en-US" dirty="0"/>
          </a:p>
          <a:p>
            <a:r>
              <a:rPr lang="en-US" dirty="0">
                <a:solidFill>
                  <a:srgbClr val="262626"/>
                </a:solidFill>
              </a:rPr>
              <a:t>Documentation Link </a:t>
            </a:r>
            <a:r>
              <a:rPr lang="en-US" dirty="0">
                <a:solidFill>
                  <a:srgbClr val="262626"/>
                </a:solidFill>
                <a:hlinkClick r:id="rId3"/>
              </a:rPr>
              <a:t>–</a:t>
            </a:r>
            <a:r>
              <a:rPr lang="en-US" dirty="0">
                <a:solidFill>
                  <a:srgbClr val="262626"/>
                </a:solidFill>
              </a:rPr>
              <a:t> </a:t>
            </a:r>
          </a:p>
          <a:p>
            <a:r>
              <a:rPr lang="en-US" dirty="0">
                <a:solidFill>
                  <a:srgbClr val="262626"/>
                </a:solidFill>
                <a:hlinkClick r:id="rId3"/>
              </a:rPr>
              <a:t>https://agic-public-safety-committee-agic.hub.arcgis.com/pages/address-management-solution</a:t>
            </a:r>
          </a:p>
          <a:p>
            <a:r>
              <a:rPr lang="en-US" dirty="0">
                <a:solidFill>
                  <a:srgbClr val="262626"/>
                </a:solidFill>
                <a:hlinkClick r:id="rId3"/>
              </a:rPr>
              <a:t>https://experience.arcgis.com/experience/eb201d6fb83245e392f4555b24aec69e</a:t>
            </a:r>
            <a:endParaRPr lang="en-US" dirty="0">
              <a:solidFill>
                <a:srgbClr val="262626"/>
              </a:solidFill>
            </a:endParaRPr>
          </a:p>
          <a:p>
            <a:endParaRPr lang="en-US" dirty="0">
              <a:solidFill>
                <a:srgbClr val="262626"/>
              </a:solidFill>
            </a:endParaRPr>
          </a:p>
          <a:p>
            <a:r>
              <a:rPr lang="en-US" dirty="0">
                <a:solidFill>
                  <a:srgbClr val="262626"/>
                </a:solidFill>
              </a:rPr>
              <a:t>Download the ArcGIS Pro solution. </a:t>
            </a:r>
          </a:p>
          <a:p>
            <a:r>
              <a:rPr lang="en-US" dirty="0">
                <a:hlinkClick r:id="rId4"/>
              </a:rPr>
              <a:t>https://azgeo.maps.arcgis.com/home/item.html?id=8564e064e88648b49dc02d5845f11883</a:t>
            </a:r>
            <a:endParaRPr lang="en-US" dirty="0">
              <a:solidFill>
                <a:srgbClr val="262626"/>
              </a:solidFill>
            </a:endParaRPr>
          </a:p>
          <a:p>
            <a:endParaRPr lang="en-US" dirty="0"/>
          </a:p>
        </p:txBody>
      </p:sp>
      <p:sp>
        <p:nvSpPr>
          <p:cNvPr id="4" name="Slide Number Placeholder 3"/>
          <p:cNvSpPr>
            <a:spLocks noGrp="1"/>
          </p:cNvSpPr>
          <p:nvPr>
            <p:ph type="sldNum" sz="quarter" idx="5"/>
          </p:nvPr>
        </p:nvSpPr>
        <p:spPr/>
        <p:txBody>
          <a:bodyPr/>
          <a:lstStyle/>
          <a:p>
            <a:fld id="{D1C53358-600B-43ED-A11F-0AA5E7D1EFE6}" type="slidenum">
              <a:rPr lang="en-US" smtClean="0"/>
              <a:t>18</a:t>
            </a:fld>
            <a:endParaRPr lang="en-US"/>
          </a:p>
        </p:txBody>
      </p:sp>
    </p:spTree>
    <p:extLst>
      <p:ext uri="{BB962C8B-B14F-4D97-AF65-F5344CB8AC3E}">
        <p14:creationId xmlns:p14="http://schemas.microsoft.com/office/powerpoint/2010/main" val="2849554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Explanation of slide:  Open Discussion about Local Workflow or a review of was presented in May 2023</a:t>
            </a:r>
            <a:endParaRPr lang="en-US" dirty="0">
              <a:cs typeface="Calibri"/>
            </a:endParaRPr>
          </a:p>
        </p:txBody>
      </p:sp>
      <p:sp>
        <p:nvSpPr>
          <p:cNvPr id="4" name="Slide Number Placeholder 3"/>
          <p:cNvSpPr>
            <a:spLocks noGrp="1"/>
          </p:cNvSpPr>
          <p:nvPr>
            <p:ph type="sldNum" sz="quarter" idx="5"/>
          </p:nvPr>
        </p:nvSpPr>
        <p:spPr/>
        <p:txBody>
          <a:bodyPr/>
          <a:lstStyle/>
          <a:p>
            <a:fld id="{D1C53358-600B-43ED-A11F-0AA5E7D1EFE6}" type="slidenum">
              <a:rPr lang="en-US" smtClean="0"/>
              <a:t>19</a:t>
            </a:fld>
            <a:endParaRPr lang="en-US"/>
          </a:p>
        </p:txBody>
      </p:sp>
    </p:spTree>
    <p:extLst>
      <p:ext uri="{BB962C8B-B14F-4D97-AF65-F5344CB8AC3E}">
        <p14:creationId xmlns:p14="http://schemas.microsoft.com/office/powerpoint/2010/main" val="3590801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Explanation of slide: Outline the agenda in groups of topics.</a:t>
            </a:r>
          </a:p>
        </p:txBody>
      </p:sp>
      <p:sp>
        <p:nvSpPr>
          <p:cNvPr id="4" name="Slide Number Placeholder 3"/>
          <p:cNvSpPr>
            <a:spLocks noGrp="1"/>
          </p:cNvSpPr>
          <p:nvPr>
            <p:ph type="sldNum" sz="quarter" idx="5"/>
          </p:nvPr>
        </p:nvSpPr>
        <p:spPr/>
        <p:txBody>
          <a:bodyPr/>
          <a:lstStyle/>
          <a:p>
            <a:fld id="{D1C53358-600B-43ED-A11F-0AA5E7D1EFE6}" type="slidenum">
              <a:rPr lang="en-US" smtClean="0"/>
              <a:t>2</a:t>
            </a:fld>
            <a:endParaRPr lang="en-US"/>
          </a:p>
        </p:txBody>
      </p:sp>
    </p:spTree>
    <p:extLst>
      <p:ext uri="{BB962C8B-B14F-4D97-AF65-F5344CB8AC3E}">
        <p14:creationId xmlns:p14="http://schemas.microsoft.com/office/powerpoint/2010/main" val="809383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Explanation of slide:  Open Discussion about Local Workflow or a review of was presented in May 2023</a:t>
            </a:r>
            <a:endParaRPr lang="en-US" dirty="0">
              <a:cs typeface="Calibri"/>
            </a:endParaRPr>
          </a:p>
        </p:txBody>
      </p:sp>
      <p:sp>
        <p:nvSpPr>
          <p:cNvPr id="4" name="Slide Number Placeholder 3"/>
          <p:cNvSpPr>
            <a:spLocks noGrp="1"/>
          </p:cNvSpPr>
          <p:nvPr>
            <p:ph type="sldNum" sz="quarter" idx="5"/>
          </p:nvPr>
        </p:nvSpPr>
        <p:spPr/>
        <p:txBody>
          <a:bodyPr/>
          <a:lstStyle/>
          <a:p>
            <a:fld id="{D1C53358-600B-43ED-A11F-0AA5E7D1EFE6}" type="slidenum">
              <a:rPr lang="en-US" smtClean="0"/>
              <a:t>20</a:t>
            </a:fld>
            <a:endParaRPr lang="en-US"/>
          </a:p>
        </p:txBody>
      </p:sp>
    </p:spTree>
    <p:extLst>
      <p:ext uri="{BB962C8B-B14F-4D97-AF65-F5344CB8AC3E}">
        <p14:creationId xmlns:p14="http://schemas.microsoft.com/office/powerpoint/2010/main" val="176851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Explanation of slide: Getting feedback on what has been presented here.</a:t>
            </a:r>
          </a:p>
          <a:p>
            <a:r>
              <a:rPr lang="en-US" b="1" dirty="0"/>
              <a:t>YC AGOL application: </a:t>
            </a:r>
            <a:endParaRPr lang="en-US" dirty="0"/>
          </a:p>
          <a:p>
            <a:r>
              <a:rPr lang="en-US" u="sng" dirty="0">
                <a:hlinkClick r:id="rId3"/>
              </a:rPr>
              <a:t>https://experience.arcgis.com/experience/90bee3632024493f86202b1da6456fe4</a:t>
            </a:r>
            <a:r>
              <a:rPr lang="en-US" dirty="0"/>
              <a:t> </a:t>
            </a:r>
            <a:endParaRPr lang="en-US" dirty="0">
              <a:cs typeface="Calibri"/>
            </a:endParaRPr>
          </a:p>
          <a:p>
            <a:r>
              <a:rPr lang="en-US" b="1" dirty="0"/>
              <a:t>YC GIS Countywide Meetings Summary:</a:t>
            </a:r>
            <a:r>
              <a:rPr lang="en-US" dirty="0"/>
              <a:t> </a:t>
            </a:r>
            <a:endParaRPr lang="en-US" dirty="0">
              <a:cs typeface="Calibri"/>
            </a:endParaRPr>
          </a:p>
          <a:p>
            <a:r>
              <a:rPr lang="en-US" u="sng" dirty="0">
                <a:hlinkClick r:id="rId4"/>
              </a:rPr>
              <a:t>https://experience.arcgis.com/experience/fbe3015749da4b12a50c3eaee083d669 </a:t>
            </a:r>
            <a:endParaRPr lang="en-US"/>
          </a:p>
        </p:txBody>
      </p:sp>
      <p:sp>
        <p:nvSpPr>
          <p:cNvPr id="4" name="Slide Number Placeholder 3"/>
          <p:cNvSpPr>
            <a:spLocks noGrp="1"/>
          </p:cNvSpPr>
          <p:nvPr>
            <p:ph type="sldNum" sz="quarter" idx="5"/>
          </p:nvPr>
        </p:nvSpPr>
        <p:spPr/>
        <p:txBody>
          <a:bodyPr/>
          <a:lstStyle/>
          <a:p>
            <a:fld id="{D1C53358-600B-43ED-A11F-0AA5E7D1EFE6}" type="slidenum">
              <a:rPr lang="en-US" smtClean="0"/>
              <a:t>21</a:t>
            </a:fld>
            <a:endParaRPr lang="en-US"/>
          </a:p>
        </p:txBody>
      </p:sp>
    </p:spTree>
    <p:extLst>
      <p:ext uri="{BB962C8B-B14F-4D97-AF65-F5344CB8AC3E}">
        <p14:creationId xmlns:p14="http://schemas.microsoft.com/office/powerpoint/2010/main" val="972131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Explanation of slide:</a:t>
            </a:r>
          </a:p>
          <a:p>
            <a:r>
              <a:rPr lang="en-US"/>
              <a:t> </a:t>
            </a:r>
          </a:p>
        </p:txBody>
      </p:sp>
      <p:sp>
        <p:nvSpPr>
          <p:cNvPr id="4" name="Slide Number Placeholder 3"/>
          <p:cNvSpPr>
            <a:spLocks noGrp="1"/>
          </p:cNvSpPr>
          <p:nvPr>
            <p:ph type="sldNum" sz="quarter" idx="5"/>
          </p:nvPr>
        </p:nvSpPr>
        <p:spPr/>
        <p:txBody>
          <a:bodyPr/>
          <a:lstStyle/>
          <a:p>
            <a:fld id="{D1C53358-600B-43ED-A11F-0AA5E7D1EFE6}" type="slidenum">
              <a:rPr lang="en-US" smtClean="0"/>
              <a:t>22</a:t>
            </a:fld>
            <a:endParaRPr lang="en-US"/>
          </a:p>
        </p:txBody>
      </p:sp>
    </p:spTree>
    <p:extLst>
      <p:ext uri="{BB962C8B-B14F-4D97-AF65-F5344CB8AC3E}">
        <p14:creationId xmlns:p14="http://schemas.microsoft.com/office/powerpoint/2010/main" val="4246716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Explanation of slide: Screenshot of Vesta Map Local.  Each Agency has their own Computer Aided Dispatch which this data can be used for but the Computer Aided Dispatch may not directly be supported by the County and the county-wide GIS data.  </a:t>
            </a:r>
          </a:p>
          <a:p>
            <a:endParaRPr lang="en-US" dirty="0"/>
          </a:p>
          <a:p>
            <a:r>
              <a:rPr lang="en-US" dirty="0"/>
              <a:t>Next Generation 911 – Public Safety Answer Points (PSAP) call-handling equipment (CHE) provided by either </a:t>
            </a:r>
            <a:r>
              <a:rPr lang="en-US" dirty="0" err="1"/>
              <a:t>Solacom</a:t>
            </a:r>
            <a:r>
              <a:rPr lang="en-US" dirty="0"/>
              <a:t> (Comtech) or Motorola Vesta (ATT)</a:t>
            </a:r>
            <a:endParaRPr lang="en-US"/>
          </a:p>
          <a:p>
            <a:endParaRPr lang="en-US"/>
          </a:p>
          <a:p>
            <a:r>
              <a:rPr lang="en-US" dirty="0"/>
              <a:t>Comtech </a:t>
            </a:r>
            <a:r>
              <a:rPr lang="en-US" dirty="0" err="1"/>
              <a:t>ESInet</a:t>
            </a:r>
            <a:r>
              <a:rPr lang="en-US" dirty="0"/>
              <a:t>/ Next Generation Core Service (NGCS) using the State-wide GIS Data.</a:t>
            </a:r>
            <a:endParaRPr lang="en-US" dirty="0">
              <a:cs typeface="Calibri"/>
            </a:endParaRPr>
          </a:p>
        </p:txBody>
      </p:sp>
      <p:sp>
        <p:nvSpPr>
          <p:cNvPr id="4" name="Slide Number Placeholder 3"/>
          <p:cNvSpPr>
            <a:spLocks noGrp="1"/>
          </p:cNvSpPr>
          <p:nvPr>
            <p:ph type="sldNum" sz="quarter" idx="5"/>
          </p:nvPr>
        </p:nvSpPr>
        <p:spPr/>
        <p:txBody>
          <a:bodyPr/>
          <a:lstStyle/>
          <a:p>
            <a:fld id="{D1C53358-600B-43ED-A11F-0AA5E7D1EFE6}" type="slidenum">
              <a:rPr lang="en-US" smtClean="0"/>
              <a:t>3</a:t>
            </a:fld>
            <a:endParaRPr lang="en-US"/>
          </a:p>
        </p:txBody>
      </p:sp>
    </p:spTree>
    <p:extLst>
      <p:ext uri="{BB962C8B-B14F-4D97-AF65-F5344CB8AC3E}">
        <p14:creationId xmlns:p14="http://schemas.microsoft.com/office/powerpoint/2010/main" val="4143769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Explanation of slide:  How the </a:t>
            </a:r>
            <a:r>
              <a:rPr lang="en-US" baseline="0"/>
              <a:t>process to load data to 1Spatial leading into the </a:t>
            </a:r>
            <a:r>
              <a:rPr lang="en-US">
                <a:ea typeface="+mj-lt"/>
                <a:cs typeface="+mj-lt"/>
              </a:rPr>
              <a:t>Location Database (LDB) </a:t>
            </a:r>
            <a:r>
              <a:rPr lang="en-US" baseline="0"/>
              <a:t>Manager.</a:t>
            </a:r>
            <a:endParaRPr lang="en-US"/>
          </a:p>
        </p:txBody>
      </p:sp>
      <p:sp>
        <p:nvSpPr>
          <p:cNvPr id="4" name="Slide Number Placeholder 3"/>
          <p:cNvSpPr>
            <a:spLocks noGrp="1"/>
          </p:cNvSpPr>
          <p:nvPr>
            <p:ph type="sldNum" sz="quarter" idx="5"/>
          </p:nvPr>
        </p:nvSpPr>
        <p:spPr/>
        <p:txBody>
          <a:bodyPr/>
          <a:lstStyle/>
          <a:p>
            <a:fld id="{D1C53358-600B-43ED-A11F-0AA5E7D1EFE6}" type="slidenum">
              <a:rPr lang="en-US" smtClean="0"/>
              <a:t>4</a:t>
            </a:fld>
            <a:endParaRPr lang="en-US"/>
          </a:p>
        </p:txBody>
      </p:sp>
    </p:spTree>
    <p:extLst>
      <p:ext uri="{BB962C8B-B14F-4D97-AF65-F5344CB8AC3E}">
        <p14:creationId xmlns:p14="http://schemas.microsoft.com/office/powerpoint/2010/main" val="4154907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Explanation of slide:  1Spatial</a:t>
            </a:r>
            <a:r>
              <a:rPr lang="en-US" baseline="0" dirty="0"/>
              <a:t> is a new product that look at the GIS data for many types of attribute and spatial issues. Require attribute issues that must be resolved </a:t>
            </a:r>
            <a:r>
              <a:rPr lang="en-US" dirty="0"/>
              <a:t>are</a:t>
            </a:r>
            <a:r>
              <a:rPr lang="en-US" baseline="0" dirty="0"/>
              <a:t> any NENA GIS Data Model field that is REQUIRED. Spatial issues are not as defined what is needed but Roads and address points with each feature not being duplicated and not violating certain GIS standards must be met.</a:t>
            </a:r>
            <a:endParaRPr lang="en-US" dirty="0"/>
          </a:p>
          <a:p>
            <a:endParaRPr lang="en-US" dirty="0"/>
          </a:p>
          <a:p>
            <a:r>
              <a:rPr lang="en-US" dirty="0"/>
              <a:t>We have discussed 1Spatial</a:t>
            </a:r>
            <a:r>
              <a:rPr lang="en-US" baseline="0" dirty="0"/>
              <a:t> 1Data Gateway in prior meetings. Everyone should be able to view the markups and certain markups must be corrected before we go live with Next Generation 911.  They really need to be done now but the urgency has not been stressed enough by the county GIS department.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FFFFFF"/>
                </a:solidFill>
                <a:effectLst/>
                <a:latin typeface="Avenir Next W01"/>
              </a:rPr>
              <a:t>Essential Geometry Validations Rule Catalog - https://azgeo.maps.arcgis.com/home/item.html?id=084020b64cc04b21a437400b2649c6b2</a:t>
            </a:r>
          </a:p>
          <a:p>
            <a:endParaRPr lang="en-US" dirty="0"/>
          </a:p>
        </p:txBody>
      </p:sp>
      <p:sp>
        <p:nvSpPr>
          <p:cNvPr id="4" name="Slide Number Placeholder 3"/>
          <p:cNvSpPr>
            <a:spLocks noGrp="1"/>
          </p:cNvSpPr>
          <p:nvPr>
            <p:ph type="sldNum" sz="quarter" idx="5"/>
          </p:nvPr>
        </p:nvSpPr>
        <p:spPr/>
        <p:txBody>
          <a:bodyPr/>
          <a:lstStyle/>
          <a:p>
            <a:fld id="{D1C53358-600B-43ED-A11F-0AA5E7D1EFE6}" type="slidenum">
              <a:rPr lang="en-US" smtClean="0"/>
              <a:t>5</a:t>
            </a:fld>
            <a:endParaRPr lang="en-US"/>
          </a:p>
        </p:txBody>
      </p:sp>
    </p:spTree>
    <p:extLst>
      <p:ext uri="{BB962C8B-B14F-4D97-AF65-F5344CB8AC3E}">
        <p14:creationId xmlns:p14="http://schemas.microsoft.com/office/powerpoint/2010/main" val="4144853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Explanation of slide:  Explain the </a:t>
            </a:r>
            <a:r>
              <a:rPr lang="en-US" baseline="0" dirty="0"/>
              <a:t>county GIS department process to load data into 1Spatial.</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D1C53358-600B-43ED-A11F-0AA5E7D1EFE6}" type="slidenum">
              <a:rPr lang="en-US" smtClean="0"/>
              <a:t>6</a:t>
            </a:fld>
            <a:endParaRPr lang="en-US"/>
          </a:p>
        </p:txBody>
      </p:sp>
    </p:spTree>
    <p:extLst>
      <p:ext uri="{BB962C8B-B14F-4D97-AF65-F5344CB8AC3E}">
        <p14:creationId xmlns:p14="http://schemas.microsoft.com/office/powerpoint/2010/main" val="3284090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Explanation of slide:  Violation counts of </a:t>
            </a:r>
            <a:r>
              <a:rPr lang="en-US" baseline="0" dirty="0"/>
              <a:t>1Spatial county-wide.</a:t>
            </a:r>
          </a:p>
          <a:p>
            <a:r>
              <a:rPr lang="en-US" baseline="0" dirty="0"/>
              <a:t>Web application to review: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https://experience.arcgis.com/experience/90bee3632024493f86202b1da6456fe4</a:t>
            </a:r>
          </a:p>
          <a:p>
            <a:endParaRPr lang="en-US" baseline="0" dirty="0"/>
          </a:p>
          <a:p>
            <a:r>
              <a:rPr lang="en-US" baseline="0" dirty="0"/>
              <a:t>ArcGIS Pro add web map, you can bring this web map directly into ArcGIS Pro when you are logged into your AGOL account that is a part of the Yavapai County 1Data Gateway Group:</a:t>
            </a:r>
          </a:p>
          <a:p>
            <a:r>
              <a:rPr lang="en-US" b="1" dirty="0"/>
              <a:t>https://yavgis.maps.arcgis.com/home/item.html?id=f758f5cf7ed54a189b2c2d266271100e</a:t>
            </a:r>
          </a:p>
        </p:txBody>
      </p:sp>
      <p:sp>
        <p:nvSpPr>
          <p:cNvPr id="4" name="Slide Number Placeholder 3"/>
          <p:cNvSpPr>
            <a:spLocks noGrp="1"/>
          </p:cNvSpPr>
          <p:nvPr>
            <p:ph type="sldNum" sz="quarter" idx="5"/>
          </p:nvPr>
        </p:nvSpPr>
        <p:spPr/>
        <p:txBody>
          <a:bodyPr/>
          <a:lstStyle/>
          <a:p>
            <a:fld id="{D1C53358-600B-43ED-A11F-0AA5E7D1EFE6}" type="slidenum">
              <a:rPr lang="en-US" smtClean="0"/>
              <a:t>7</a:t>
            </a:fld>
            <a:endParaRPr lang="en-US"/>
          </a:p>
        </p:txBody>
      </p:sp>
    </p:spTree>
    <p:extLst>
      <p:ext uri="{BB962C8B-B14F-4D97-AF65-F5344CB8AC3E}">
        <p14:creationId xmlns:p14="http://schemas.microsoft.com/office/powerpoint/2010/main" val="2079606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Explanation of slide:  How the </a:t>
            </a:r>
            <a:r>
              <a:rPr lang="en-US" baseline="0" dirty="0"/>
              <a:t>process to load data to 1Spatial leading into the </a:t>
            </a:r>
            <a:r>
              <a:rPr lang="en-US" dirty="0">
                <a:ea typeface="+mj-lt"/>
                <a:cs typeface="+mj-lt"/>
              </a:rPr>
              <a:t>Location Database (LDB) </a:t>
            </a:r>
            <a:r>
              <a:rPr lang="en-US" baseline="0" dirty="0"/>
              <a:t>Manager.</a:t>
            </a:r>
          </a:p>
          <a:p>
            <a:r>
              <a:rPr lang="en-US" dirty="0"/>
              <a:t>https://agic-public-safety-committee-agic.hub.arcgis.com/</a:t>
            </a:r>
          </a:p>
        </p:txBody>
      </p:sp>
      <p:sp>
        <p:nvSpPr>
          <p:cNvPr id="4" name="Slide Number Placeholder 3"/>
          <p:cNvSpPr>
            <a:spLocks noGrp="1"/>
          </p:cNvSpPr>
          <p:nvPr>
            <p:ph type="sldNum" sz="quarter" idx="5"/>
          </p:nvPr>
        </p:nvSpPr>
        <p:spPr/>
        <p:txBody>
          <a:bodyPr/>
          <a:lstStyle/>
          <a:p>
            <a:fld id="{D1C53358-600B-43ED-A11F-0AA5E7D1EFE6}" type="slidenum">
              <a:rPr lang="en-US" smtClean="0"/>
              <a:t>8</a:t>
            </a:fld>
            <a:endParaRPr lang="en-US"/>
          </a:p>
        </p:txBody>
      </p:sp>
    </p:spTree>
    <p:extLst>
      <p:ext uri="{BB962C8B-B14F-4D97-AF65-F5344CB8AC3E}">
        <p14:creationId xmlns:p14="http://schemas.microsoft.com/office/powerpoint/2010/main" val="1465685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Explanation of slide:  1Spatial</a:t>
            </a:r>
            <a:r>
              <a:rPr lang="en-US" baseline="0" dirty="0"/>
              <a:t> Change Detection Requirements for road centerlines (RCL) and site structure address points (SSAP)</a:t>
            </a:r>
            <a:endParaRPr lang="en-US" b="0" i="0" dirty="0">
              <a:solidFill>
                <a:srgbClr val="FFFFFF"/>
              </a:solidFill>
              <a:effectLst/>
              <a:latin typeface="Avenir Next W01"/>
            </a:endParaRPr>
          </a:p>
          <a:p>
            <a:endParaRPr lang="en-US" dirty="0"/>
          </a:p>
        </p:txBody>
      </p:sp>
      <p:sp>
        <p:nvSpPr>
          <p:cNvPr id="4" name="Slide Number Placeholder 3"/>
          <p:cNvSpPr>
            <a:spLocks noGrp="1"/>
          </p:cNvSpPr>
          <p:nvPr>
            <p:ph type="sldNum" sz="quarter" idx="5"/>
          </p:nvPr>
        </p:nvSpPr>
        <p:spPr/>
        <p:txBody>
          <a:bodyPr/>
          <a:lstStyle/>
          <a:p>
            <a:fld id="{D1C53358-600B-43ED-A11F-0AA5E7D1EFE6}" type="slidenum">
              <a:rPr lang="en-US" smtClean="0"/>
              <a:t>9</a:t>
            </a:fld>
            <a:endParaRPr lang="en-US"/>
          </a:p>
        </p:txBody>
      </p:sp>
    </p:spTree>
    <p:extLst>
      <p:ext uri="{BB962C8B-B14F-4D97-AF65-F5344CB8AC3E}">
        <p14:creationId xmlns:p14="http://schemas.microsoft.com/office/powerpoint/2010/main" val="2196685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E129BCA-CFAC-4385-8C36-09DA9C7F363E}" type="datetime1">
              <a:rPr lang="en-US" smtClean="0"/>
              <a:t>11/15/2023</a:t>
            </a:fld>
            <a:endParaRPr lang="en-US"/>
          </a:p>
        </p:txBody>
      </p:sp>
      <p:sp>
        <p:nvSpPr>
          <p:cNvPr id="5" name="Footer Placeholder 4"/>
          <p:cNvSpPr>
            <a:spLocks noGrp="1"/>
          </p:cNvSpPr>
          <p:nvPr>
            <p:ph type="ftr" sz="quarter" idx="11"/>
          </p:nvPr>
        </p:nvSpPr>
        <p:spPr/>
        <p:txBody>
          <a:bodyPr/>
          <a:lstStyle/>
          <a:p>
            <a:r>
              <a:rPr lang="en-US"/>
              <a:t>2023 Yavapai County NG911 Meeting</a:t>
            </a: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E1B56FF-E90D-4E91-9BFE-2C9BC6AF7E93}" type="slidenum">
              <a:rPr lang="en-US" smtClean="0"/>
              <a:pPr/>
              <a:t>‹#›</a:t>
            </a:fld>
            <a:endParaRPr lang="en-US"/>
          </a:p>
        </p:txBody>
      </p:sp>
    </p:spTree>
    <p:extLst>
      <p:ext uri="{BB962C8B-B14F-4D97-AF65-F5344CB8AC3E}">
        <p14:creationId xmlns:p14="http://schemas.microsoft.com/office/powerpoint/2010/main" val="3236511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06892F-2F18-4E71-BF61-D570B9503A24}" type="datetime1">
              <a:rPr lang="en-US" smtClean="0"/>
              <a:t>11/15/2023</a:t>
            </a:fld>
            <a:endParaRPr lang="en-US"/>
          </a:p>
        </p:txBody>
      </p:sp>
      <p:sp>
        <p:nvSpPr>
          <p:cNvPr id="5" name="Footer Placeholder 4"/>
          <p:cNvSpPr>
            <a:spLocks noGrp="1"/>
          </p:cNvSpPr>
          <p:nvPr>
            <p:ph type="ftr" sz="quarter" idx="11"/>
          </p:nvPr>
        </p:nvSpPr>
        <p:spPr/>
        <p:txBody>
          <a:bodyPr/>
          <a:lstStyle/>
          <a:p>
            <a:r>
              <a:rPr lang="en-US"/>
              <a:t>2023 Yavapai County NG911 Meeting</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E1B56FF-E90D-4E91-9BFE-2C9BC6AF7E93}" type="slidenum">
              <a:rPr lang="en-US" smtClean="0"/>
              <a:pPr/>
              <a:t>‹#›</a:t>
            </a:fld>
            <a:endParaRPr lang="en-US"/>
          </a:p>
        </p:txBody>
      </p:sp>
    </p:spTree>
    <p:extLst>
      <p:ext uri="{BB962C8B-B14F-4D97-AF65-F5344CB8AC3E}">
        <p14:creationId xmlns:p14="http://schemas.microsoft.com/office/powerpoint/2010/main" val="2600459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9C42F7-BD5B-4773-8AD7-0A68BC909DB6}" type="datetime1">
              <a:rPr lang="en-US" smtClean="0"/>
              <a:t>11/15/2023</a:t>
            </a:fld>
            <a:endParaRPr lang="en-US"/>
          </a:p>
        </p:txBody>
      </p:sp>
      <p:sp>
        <p:nvSpPr>
          <p:cNvPr id="5" name="Footer Placeholder 4"/>
          <p:cNvSpPr>
            <a:spLocks noGrp="1"/>
          </p:cNvSpPr>
          <p:nvPr>
            <p:ph type="ftr" sz="quarter" idx="11"/>
          </p:nvPr>
        </p:nvSpPr>
        <p:spPr/>
        <p:txBody>
          <a:bodyPr/>
          <a:lstStyle/>
          <a:p>
            <a:r>
              <a:rPr lang="en-US"/>
              <a:t>2023 Yavapai County NG911 Meeting</a:t>
            </a: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E1B56FF-E90D-4E91-9BFE-2C9BC6AF7E93}"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1849574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4B70AF7-825B-4A72-A782-3DADF82C47C0}" type="datetime1">
              <a:rPr lang="en-US" smtClean="0"/>
              <a:t>11/15/2023</a:t>
            </a:fld>
            <a:endParaRPr lang="en-US"/>
          </a:p>
        </p:txBody>
      </p:sp>
      <p:sp>
        <p:nvSpPr>
          <p:cNvPr id="6" name="Footer Placeholder 5"/>
          <p:cNvSpPr>
            <a:spLocks noGrp="1"/>
          </p:cNvSpPr>
          <p:nvPr>
            <p:ph type="ftr" sz="quarter" idx="11"/>
          </p:nvPr>
        </p:nvSpPr>
        <p:spPr/>
        <p:txBody>
          <a:bodyPr/>
          <a:lstStyle/>
          <a:p>
            <a:r>
              <a:rPr lang="en-US"/>
              <a:t>2023 Yavapai County NG911 Meeting</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E1B56FF-E90D-4E91-9BFE-2C9BC6AF7E93}" type="slidenum">
              <a:rPr lang="en-US" smtClean="0"/>
              <a:pPr/>
              <a:t>‹#›</a:t>
            </a:fld>
            <a:endParaRPr lang="en-US"/>
          </a:p>
        </p:txBody>
      </p:sp>
    </p:spTree>
    <p:extLst>
      <p:ext uri="{BB962C8B-B14F-4D97-AF65-F5344CB8AC3E}">
        <p14:creationId xmlns:p14="http://schemas.microsoft.com/office/powerpoint/2010/main" val="1099576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A00E2AB-4B0E-4115-8B2B-1C68ED45D8CA}" type="datetime1">
              <a:rPr lang="en-US" smtClean="0"/>
              <a:t>11/15/2023</a:t>
            </a:fld>
            <a:endParaRPr lang="en-US"/>
          </a:p>
        </p:txBody>
      </p:sp>
      <p:sp>
        <p:nvSpPr>
          <p:cNvPr id="6" name="Footer Placeholder 5"/>
          <p:cNvSpPr>
            <a:spLocks noGrp="1"/>
          </p:cNvSpPr>
          <p:nvPr>
            <p:ph type="ftr" sz="quarter" idx="11"/>
          </p:nvPr>
        </p:nvSpPr>
        <p:spPr/>
        <p:txBody>
          <a:bodyPr/>
          <a:lstStyle/>
          <a:p>
            <a:r>
              <a:rPr lang="en-US"/>
              <a:t>2023 Yavapai County NG911 Meeting</a:t>
            </a: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E1B56FF-E90D-4E91-9BFE-2C9BC6AF7E93}"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3576518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E05326A-38C1-48BA-BD79-0FB0342EB3C1}" type="datetime1">
              <a:rPr lang="en-US" smtClean="0"/>
              <a:t>11/15/2023</a:t>
            </a:fld>
            <a:endParaRPr lang="en-US"/>
          </a:p>
        </p:txBody>
      </p:sp>
      <p:sp>
        <p:nvSpPr>
          <p:cNvPr id="6" name="Footer Placeholder 5"/>
          <p:cNvSpPr>
            <a:spLocks noGrp="1"/>
          </p:cNvSpPr>
          <p:nvPr>
            <p:ph type="ftr" sz="quarter" idx="11"/>
          </p:nvPr>
        </p:nvSpPr>
        <p:spPr/>
        <p:txBody>
          <a:bodyPr/>
          <a:lstStyle/>
          <a:p>
            <a:r>
              <a:rPr lang="en-US"/>
              <a:t>2023 Yavapai County NG911 Meeting</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E1B56FF-E90D-4E91-9BFE-2C9BC6AF7E93}" type="slidenum">
              <a:rPr lang="en-US" smtClean="0"/>
              <a:pPr/>
              <a:t>‹#›</a:t>
            </a:fld>
            <a:endParaRPr lang="en-US"/>
          </a:p>
        </p:txBody>
      </p:sp>
    </p:spTree>
    <p:extLst>
      <p:ext uri="{BB962C8B-B14F-4D97-AF65-F5344CB8AC3E}">
        <p14:creationId xmlns:p14="http://schemas.microsoft.com/office/powerpoint/2010/main" val="2008147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09A133-5E08-4C8E-B40D-1E0FCE3A0EB5}" type="datetime1">
              <a:rPr lang="en-US" smtClean="0"/>
              <a:t>11/15/2023</a:t>
            </a:fld>
            <a:endParaRPr lang="en-US"/>
          </a:p>
        </p:txBody>
      </p:sp>
      <p:sp>
        <p:nvSpPr>
          <p:cNvPr id="5" name="Footer Placeholder 4"/>
          <p:cNvSpPr>
            <a:spLocks noGrp="1"/>
          </p:cNvSpPr>
          <p:nvPr>
            <p:ph type="ftr" sz="quarter" idx="11"/>
          </p:nvPr>
        </p:nvSpPr>
        <p:spPr/>
        <p:txBody>
          <a:bodyPr/>
          <a:lstStyle/>
          <a:p>
            <a:r>
              <a:rPr lang="en-US"/>
              <a:t>2023 Yavapai County NG911 Meeting</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E1B56FF-E90D-4E91-9BFE-2C9BC6AF7E93}" type="slidenum">
              <a:rPr lang="en-US" smtClean="0"/>
              <a:pPr/>
              <a:t>‹#›</a:t>
            </a:fld>
            <a:endParaRPr lang="en-US"/>
          </a:p>
        </p:txBody>
      </p:sp>
    </p:spTree>
    <p:extLst>
      <p:ext uri="{BB962C8B-B14F-4D97-AF65-F5344CB8AC3E}">
        <p14:creationId xmlns:p14="http://schemas.microsoft.com/office/powerpoint/2010/main" val="2695324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5A7C87-A92B-4B6E-8B4A-07CF611D18D3}" type="datetime1">
              <a:rPr lang="en-US" smtClean="0"/>
              <a:t>11/15/2023</a:t>
            </a:fld>
            <a:endParaRPr lang="en-US"/>
          </a:p>
        </p:txBody>
      </p:sp>
      <p:sp>
        <p:nvSpPr>
          <p:cNvPr id="5" name="Footer Placeholder 4"/>
          <p:cNvSpPr>
            <a:spLocks noGrp="1"/>
          </p:cNvSpPr>
          <p:nvPr>
            <p:ph type="ftr" sz="quarter" idx="11"/>
          </p:nvPr>
        </p:nvSpPr>
        <p:spPr/>
        <p:txBody>
          <a:bodyPr/>
          <a:lstStyle/>
          <a:p>
            <a:r>
              <a:rPr lang="en-US"/>
              <a:t>2023 Yavapai County NG911 Meeting</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E1B56FF-E90D-4E91-9BFE-2C9BC6AF7E93}" type="slidenum">
              <a:rPr lang="en-US" smtClean="0"/>
              <a:pPr/>
              <a:t>‹#›</a:t>
            </a:fld>
            <a:endParaRPr lang="en-US"/>
          </a:p>
        </p:txBody>
      </p:sp>
    </p:spTree>
    <p:extLst>
      <p:ext uri="{BB962C8B-B14F-4D97-AF65-F5344CB8AC3E}">
        <p14:creationId xmlns:p14="http://schemas.microsoft.com/office/powerpoint/2010/main" val="205228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352FE7-CE15-456D-8924-A827AA349B2B}" type="datetime1">
              <a:rPr lang="en-US" smtClean="0"/>
              <a:t>11/15/2023</a:t>
            </a:fld>
            <a:endParaRPr lang="en-US"/>
          </a:p>
        </p:txBody>
      </p:sp>
      <p:sp>
        <p:nvSpPr>
          <p:cNvPr id="5" name="Footer Placeholder 4"/>
          <p:cNvSpPr>
            <a:spLocks noGrp="1"/>
          </p:cNvSpPr>
          <p:nvPr>
            <p:ph type="ftr" sz="quarter" idx="11"/>
          </p:nvPr>
        </p:nvSpPr>
        <p:spPr/>
        <p:txBody>
          <a:bodyPr/>
          <a:lstStyle/>
          <a:p>
            <a:r>
              <a:rPr lang="en-US"/>
              <a:t>2023 Yavapai County NG911 Meeting</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E1B56FF-E90D-4E91-9BFE-2C9BC6AF7E93}" type="slidenum">
              <a:rPr lang="en-US" smtClean="0"/>
              <a:pPr/>
              <a:t>‹#›</a:t>
            </a:fld>
            <a:endParaRPr lang="en-US"/>
          </a:p>
        </p:txBody>
      </p:sp>
    </p:spTree>
    <p:extLst>
      <p:ext uri="{BB962C8B-B14F-4D97-AF65-F5344CB8AC3E}">
        <p14:creationId xmlns:p14="http://schemas.microsoft.com/office/powerpoint/2010/main" val="1552316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26ADCA-A2E1-4250-A3A4-089367D5485C}" type="datetime1">
              <a:rPr lang="en-US" smtClean="0"/>
              <a:t>11/15/2023</a:t>
            </a:fld>
            <a:endParaRPr lang="en-US"/>
          </a:p>
        </p:txBody>
      </p:sp>
      <p:sp>
        <p:nvSpPr>
          <p:cNvPr id="5" name="Footer Placeholder 4"/>
          <p:cNvSpPr>
            <a:spLocks noGrp="1"/>
          </p:cNvSpPr>
          <p:nvPr>
            <p:ph type="ftr" sz="quarter" idx="11"/>
          </p:nvPr>
        </p:nvSpPr>
        <p:spPr/>
        <p:txBody>
          <a:bodyPr/>
          <a:lstStyle/>
          <a:p>
            <a:r>
              <a:rPr lang="en-US"/>
              <a:t>2023 Yavapai County NG911 Meeting</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E1B56FF-E90D-4E91-9BFE-2C9BC6AF7E93}" type="slidenum">
              <a:rPr lang="en-US" smtClean="0"/>
              <a:pPr/>
              <a:t>‹#›</a:t>
            </a:fld>
            <a:endParaRPr lang="en-US"/>
          </a:p>
        </p:txBody>
      </p:sp>
    </p:spTree>
    <p:extLst>
      <p:ext uri="{BB962C8B-B14F-4D97-AF65-F5344CB8AC3E}">
        <p14:creationId xmlns:p14="http://schemas.microsoft.com/office/powerpoint/2010/main" val="1590183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17167E-FD19-4993-8B59-9335A5F4E107}" type="datetime1">
              <a:rPr lang="en-US" smtClean="0"/>
              <a:t>11/15/2023</a:t>
            </a:fld>
            <a:endParaRPr lang="en-US"/>
          </a:p>
        </p:txBody>
      </p:sp>
      <p:sp>
        <p:nvSpPr>
          <p:cNvPr id="6" name="Footer Placeholder 5"/>
          <p:cNvSpPr>
            <a:spLocks noGrp="1"/>
          </p:cNvSpPr>
          <p:nvPr>
            <p:ph type="ftr" sz="quarter" idx="11"/>
          </p:nvPr>
        </p:nvSpPr>
        <p:spPr/>
        <p:txBody>
          <a:bodyPr/>
          <a:lstStyle/>
          <a:p>
            <a:r>
              <a:rPr lang="en-US"/>
              <a:t>2023 Yavapai County NG911 Meeting</a:t>
            </a: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E1B56FF-E90D-4E91-9BFE-2C9BC6AF7E93}" type="slidenum">
              <a:rPr lang="en-US" smtClean="0"/>
              <a:pPr/>
              <a:t>‹#›</a:t>
            </a:fld>
            <a:endParaRPr lang="en-US"/>
          </a:p>
        </p:txBody>
      </p:sp>
    </p:spTree>
    <p:extLst>
      <p:ext uri="{BB962C8B-B14F-4D97-AF65-F5344CB8AC3E}">
        <p14:creationId xmlns:p14="http://schemas.microsoft.com/office/powerpoint/2010/main" val="1782190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F53F4D-D149-4C8A-9594-3B803DD42C03}" type="datetime1">
              <a:rPr lang="en-US" smtClean="0"/>
              <a:t>11/15/2023</a:t>
            </a:fld>
            <a:endParaRPr lang="en-US"/>
          </a:p>
        </p:txBody>
      </p:sp>
      <p:sp>
        <p:nvSpPr>
          <p:cNvPr id="8" name="Footer Placeholder 7"/>
          <p:cNvSpPr>
            <a:spLocks noGrp="1"/>
          </p:cNvSpPr>
          <p:nvPr>
            <p:ph type="ftr" sz="quarter" idx="11"/>
          </p:nvPr>
        </p:nvSpPr>
        <p:spPr/>
        <p:txBody>
          <a:bodyPr/>
          <a:lstStyle/>
          <a:p>
            <a:r>
              <a:rPr lang="en-US"/>
              <a:t>2023 Yavapai County NG911 Meeting</a:t>
            </a: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E1B56FF-E90D-4E91-9BFE-2C9BC6AF7E93}" type="slidenum">
              <a:rPr lang="en-US" smtClean="0"/>
              <a:pPr/>
              <a:t>‹#›</a:t>
            </a:fld>
            <a:endParaRPr lang="en-US"/>
          </a:p>
        </p:txBody>
      </p:sp>
    </p:spTree>
    <p:extLst>
      <p:ext uri="{BB962C8B-B14F-4D97-AF65-F5344CB8AC3E}">
        <p14:creationId xmlns:p14="http://schemas.microsoft.com/office/powerpoint/2010/main" val="2444415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99F1F1-308B-4C11-BE51-F8DBB64FDA32}" type="datetime1">
              <a:rPr lang="en-US" smtClean="0"/>
              <a:t>11/15/2023</a:t>
            </a:fld>
            <a:endParaRPr lang="en-US"/>
          </a:p>
        </p:txBody>
      </p:sp>
      <p:sp>
        <p:nvSpPr>
          <p:cNvPr id="4" name="Footer Placeholder 3"/>
          <p:cNvSpPr>
            <a:spLocks noGrp="1"/>
          </p:cNvSpPr>
          <p:nvPr>
            <p:ph type="ftr" sz="quarter" idx="11"/>
          </p:nvPr>
        </p:nvSpPr>
        <p:spPr/>
        <p:txBody>
          <a:bodyPr/>
          <a:lstStyle/>
          <a:p>
            <a:r>
              <a:rPr lang="en-US"/>
              <a:t>2023 Yavapai County NG911 Meeting</a:t>
            </a: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E1B56FF-E90D-4E91-9BFE-2C9BC6AF7E93}" type="slidenum">
              <a:rPr lang="en-US" smtClean="0"/>
              <a:pPr/>
              <a:t>‹#›</a:t>
            </a:fld>
            <a:endParaRPr lang="en-US"/>
          </a:p>
        </p:txBody>
      </p:sp>
    </p:spTree>
    <p:extLst>
      <p:ext uri="{BB962C8B-B14F-4D97-AF65-F5344CB8AC3E}">
        <p14:creationId xmlns:p14="http://schemas.microsoft.com/office/powerpoint/2010/main" val="1055698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391F66-0B2A-438F-8427-EEC36C7228BD}" type="datetime1">
              <a:rPr lang="en-US" smtClean="0"/>
              <a:t>11/15/2023</a:t>
            </a:fld>
            <a:endParaRPr lang="en-US"/>
          </a:p>
        </p:txBody>
      </p:sp>
      <p:sp>
        <p:nvSpPr>
          <p:cNvPr id="3" name="Footer Placeholder 2"/>
          <p:cNvSpPr>
            <a:spLocks noGrp="1"/>
          </p:cNvSpPr>
          <p:nvPr>
            <p:ph type="ftr" sz="quarter" idx="11"/>
          </p:nvPr>
        </p:nvSpPr>
        <p:spPr/>
        <p:txBody>
          <a:bodyPr/>
          <a:lstStyle/>
          <a:p>
            <a:r>
              <a:rPr lang="en-US"/>
              <a:t>2023 Yavapai County NG911 Meeting</a:t>
            </a: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E1B56FF-E90D-4E91-9BFE-2C9BC6AF7E93}" type="slidenum">
              <a:rPr lang="en-US" smtClean="0"/>
              <a:pPr/>
              <a:t>‹#›</a:t>
            </a:fld>
            <a:endParaRPr lang="en-US"/>
          </a:p>
        </p:txBody>
      </p:sp>
    </p:spTree>
    <p:extLst>
      <p:ext uri="{BB962C8B-B14F-4D97-AF65-F5344CB8AC3E}">
        <p14:creationId xmlns:p14="http://schemas.microsoft.com/office/powerpoint/2010/main" val="68501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A09D7B-8F1F-4029-AA65-3B8DE12BDE27}" type="datetime1">
              <a:rPr lang="en-US" smtClean="0"/>
              <a:t>11/15/2023</a:t>
            </a:fld>
            <a:endParaRPr lang="en-US"/>
          </a:p>
        </p:txBody>
      </p:sp>
      <p:sp>
        <p:nvSpPr>
          <p:cNvPr id="6" name="Footer Placeholder 5"/>
          <p:cNvSpPr>
            <a:spLocks noGrp="1"/>
          </p:cNvSpPr>
          <p:nvPr>
            <p:ph type="ftr" sz="quarter" idx="11"/>
          </p:nvPr>
        </p:nvSpPr>
        <p:spPr/>
        <p:txBody>
          <a:bodyPr/>
          <a:lstStyle/>
          <a:p>
            <a:r>
              <a:rPr lang="en-US"/>
              <a:t>2023 Yavapai County NG911 Meeting</a:t>
            </a: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E1B56FF-E90D-4E91-9BFE-2C9BC6AF7E93}" type="slidenum">
              <a:rPr lang="en-US" smtClean="0"/>
              <a:t>‹#›</a:t>
            </a:fld>
            <a:endParaRPr lang="en-US"/>
          </a:p>
        </p:txBody>
      </p:sp>
    </p:spTree>
    <p:extLst>
      <p:ext uri="{BB962C8B-B14F-4D97-AF65-F5344CB8AC3E}">
        <p14:creationId xmlns:p14="http://schemas.microsoft.com/office/powerpoint/2010/main" val="812114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409F01-9400-4EAA-94BE-8AA5FDCC6BDA}" type="datetime1">
              <a:rPr lang="en-US" smtClean="0"/>
              <a:t>11/15/2023</a:t>
            </a:fld>
            <a:endParaRPr lang="en-US"/>
          </a:p>
        </p:txBody>
      </p:sp>
      <p:sp>
        <p:nvSpPr>
          <p:cNvPr id="6" name="Footer Placeholder 5"/>
          <p:cNvSpPr>
            <a:spLocks noGrp="1"/>
          </p:cNvSpPr>
          <p:nvPr>
            <p:ph type="ftr" sz="quarter" idx="11"/>
          </p:nvPr>
        </p:nvSpPr>
        <p:spPr/>
        <p:txBody>
          <a:bodyPr/>
          <a:lstStyle/>
          <a:p>
            <a:r>
              <a:rPr lang="en-US"/>
              <a:t>2023 Yavapai County NG911 Meeting</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E1B56FF-E90D-4E91-9BFE-2C9BC6AF7E93}" type="slidenum">
              <a:rPr lang="en-US" smtClean="0"/>
              <a:t>‹#›</a:t>
            </a:fld>
            <a:endParaRPr lang="en-US"/>
          </a:p>
        </p:txBody>
      </p:sp>
    </p:spTree>
    <p:extLst>
      <p:ext uri="{BB962C8B-B14F-4D97-AF65-F5344CB8AC3E}">
        <p14:creationId xmlns:p14="http://schemas.microsoft.com/office/powerpoint/2010/main" val="2530019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4CEA55B-34A7-47D0-8B8E-E01A31AFCACD}" type="datetime1">
              <a:rPr lang="en-US" smtClean="0"/>
              <a:t>11/15/2023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2023 Yavapai County NG911 Meeting</a:t>
            </a: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E1B56FF-E90D-4E91-9BFE-2C9BC6AF7E93}" type="slidenum">
              <a:rPr lang="en-US" smtClean="0"/>
              <a:pPr/>
              <a:t>‹#›</a:t>
            </a:fld>
            <a:endParaRPr lang="en-US"/>
          </a:p>
        </p:txBody>
      </p:sp>
    </p:spTree>
    <p:extLst>
      <p:ext uri="{BB962C8B-B14F-4D97-AF65-F5344CB8AC3E}">
        <p14:creationId xmlns:p14="http://schemas.microsoft.com/office/powerpoint/2010/main" val="294575659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hf sldNum="0" hdr="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agic-public-safety-committee-agic.hub.arcgis.com/pages/ng911"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hyperlink" Target="https://agic-public-safety-committee-agic.hub.arcgis.com/pages/address-management-solution"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azgeo.maps.arcgis.com/home/item.html?id=8564e064e88648b49dc02d5845f11883" TargetMode="External"/><Relationship Id="rId4" Type="http://schemas.openxmlformats.org/officeDocument/2006/relationships/hyperlink" Target="https://experience.arcgis.com/experience/eb201d6fb83245e392f4555b24aec69e"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experience.arcgis.com/experience/fbe3015749da4b12a50c3eaee083d669&#8203;" TargetMode="External"/><Relationship Id="rId5" Type="http://schemas.openxmlformats.org/officeDocument/2006/relationships/hyperlink" Target="https://experience.arcgis.com/experience/90bee3632024493f86202b1da6456fe4" TargetMode="External"/><Relationship Id="rId4" Type="http://schemas.openxmlformats.org/officeDocument/2006/relationships/image" Target="../media/image19.sv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A3527-C210-47E0-947A-D4DD8DED9326}"/>
              </a:ext>
            </a:extLst>
          </p:cNvPr>
          <p:cNvSpPr>
            <a:spLocks noGrp="1"/>
          </p:cNvSpPr>
          <p:nvPr>
            <p:ph type="ctrTitle"/>
          </p:nvPr>
        </p:nvSpPr>
        <p:spPr>
          <a:xfrm>
            <a:off x="2130689" y="3071184"/>
            <a:ext cx="9191246" cy="1711832"/>
          </a:xfrm>
        </p:spPr>
        <p:txBody>
          <a:bodyPr anchor="t">
            <a:normAutofit fontScale="90000"/>
          </a:bodyPr>
          <a:lstStyle/>
          <a:p>
            <a:r>
              <a:rPr lang="en-US" b="1" dirty="0"/>
              <a:t>Welcome to the November 2023 meeting!</a:t>
            </a:r>
            <a:br>
              <a:rPr lang="en-US" b="1" dirty="0"/>
            </a:br>
            <a:br>
              <a:rPr lang="en-US" b="1" dirty="0"/>
            </a:br>
            <a:endParaRPr lang="en-US" sz="8000" b="1"/>
          </a:p>
        </p:txBody>
      </p:sp>
      <p:sp>
        <p:nvSpPr>
          <p:cNvPr id="3" name="Subtitle 2">
            <a:extLst>
              <a:ext uri="{FF2B5EF4-FFF2-40B4-BE49-F238E27FC236}">
                <a16:creationId xmlns:a16="http://schemas.microsoft.com/office/drawing/2014/main" id="{B1D85359-7810-4247-B199-170AA27E660C}"/>
              </a:ext>
            </a:extLst>
          </p:cNvPr>
          <p:cNvSpPr>
            <a:spLocks noGrp="1"/>
          </p:cNvSpPr>
          <p:nvPr>
            <p:ph type="subTitle" idx="1"/>
          </p:nvPr>
        </p:nvSpPr>
        <p:spPr>
          <a:xfrm>
            <a:off x="987688" y="1553518"/>
            <a:ext cx="9910295" cy="857565"/>
          </a:xfrm>
        </p:spPr>
        <p:txBody>
          <a:bodyPr anchor="b">
            <a:noAutofit/>
          </a:bodyPr>
          <a:lstStyle/>
          <a:p>
            <a:pPr algn="l"/>
            <a:r>
              <a:rPr lang="en-US" sz="4000" b="1">
                <a:solidFill>
                  <a:srgbClr val="FF0000"/>
                </a:solidFill>
                <a:effectLst/>
                <a:latin typeface="Calibri" panose="020F0502020204030204" pitchFamily="34" charset="0"/>
                <a:ea typeface="Calibri" panose="020F0502020204030204" pitchFamily="34" charset="0"/>
                <a:cs typeface="Arial" panose="020B0604020202020204" pitchFamily="34" charset="0"/>
              </a:rPr>
              <a:t>NG911 Countywide Meeting</a:t>
            </a:r>
            <a:endParaRPr lang="en-US" sz="4000"/>
          </a:p>
        </p:txBody>
      </p:sp>
      <p:sp>
        <p:nvSpPr>
          <p:cNvPr id="11" name="Footer Placeholder 10">
            <a:extLst>
              <a:ext uri="{FF2B5EF4-FFF2-40B4-BE49-F238E27FC236}">
                <a16:creationId xmlns:a16="http://schemas.microsoft.com/office/drawing/2014/main" id="{E3D24E60-A23C-4451-9D96-26DAE00D2C90}"/>
              </a:ext>
            </a:extLst>
          </p:cNvPr>
          <p:cNvSpPr>
            <a:spLocks noGrp="1"/>
          </p:cNvSpPr>
          <p:nvPr>
            <p:ph type="ftr" sz="quarter" idx="11"/>
          </p:nvPr>
        </p:nvSpPr>
        <p:spPr>
          <a:xfrm>
            <a:off x="233275" y="6423708"/>
            <a:ext cx="4302600" cy="365125"/>
          </a:xfrm>
          <a:solidFill>
            <a:schemeClr val="bg2"/>
          </a:solidFill>
        </p:spPr>
        <p:txBody>
          <a:bodyPr/>
          <a:lstStyle/>
          <a:p>
            <a:r>
              <a:rPr lang="en-US"/>
              <a:t>2023 Yavapai County NG911 Meeting</a:t>
            </a:r>
          </a:p>
        </p:txBody>
      </p:sp>
      <p:sp>
        <p:nvSpPr>
          <p:cNvPr id="4" name="Date Placeholder 3">
            <a:extLst>
              <a:ext uri="{FF2B5EF4-FFF2-40B4-BE49-F238E27FC236}">
                <a16:creationId xmlns:a16="http://schemas.microsoft.com/office/drawing/2014/main" id="{6ABF85BB-6812-582A-E8CF-44A5D21F5D8A}"/>
              </a:ext>
            </a:extLst>
          </p:cNvPr>
          <p:cNvSpPr>
            <a:spLocks noGrp="1"/>
          </p:cNvSpPr>
          <p:nvPr>
            <p:ph type="dt" sz="half" idx="10"/>
          </p:nvPr>
        </p:nvSpPr>
        <p:spPr/>
        <p:txBody>
          <a:bodyPr/>
          <a:lstStyle/>
          <a:p>
            <a:fld id="{949A3751-37CC-4F36-BAA6-8DC20EF5C0D7}" type="datetime1">
              <a:rPr lang="en-US" smtClean="0"/>
              <a:t>11/15/2023</a:t>
            </a:fld>
            <a:endParaRPr lang="en-US"/>
          </a:p>
        </p:txBody>
      </p:sp>
    </p:spTree>
    <p:extLst>
      <p:ext uri="{BB962C8B-B14F-4D97-AF65-F5344CB8AC3E}">
        <p14:creationId xmlns:p14="http://schemas.microsoft.com/office/powerpoint/2010/main" val="3647162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go, company name&#10;&#10;Description automatically generated">
            <a:extLst>
              <a:ext uri="{FF2B5EF4-FFF2-40B4-BE49-F238E27FC236}">
                <a16:creationId xmlns:a16="http://schemas.microsoft.com/office/drawing/2014/main" id="{94911E77-0664-46DC-B5B3-0E4A9E105E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9227" y="3085411"/>
            <a:ext cx="3308668" cy="3535289"/>
          </a:xfrm>
          <a:prstGeom prst="rect">
            <a:avLst/>
          </a:prstGeom>
        </p:spPr>
      </p:pic>
      <p:sp>
        <p:nvSpPr>
          <p:cNvPr id="2" name="Title 1">
            <a:extLst>
              <a:ext uri="{FF2B5EF4-FFF2-40B4-BE49-F238E27FC236}">
                <a16:creationId xmlns:a16="http://schemas.microsoft.com/office/drawing/2014/main" id="{3C36519C-37B0-411A-B0F1-10E7E4D2F5F8}"/>
              </a:ext>
            </a:extLst>
          </p:cNvPr>
          <p:cNvSpPr>
            <a:spLocks noGrp="1"/>
          </p:cNvSpPr>
          <p:nvPr>
            <p:ph type="title"/>
          </p:nvPr>
        </p:nvSpPr>
        <p:spPr>
          <a:xfrm>
            <a:off x="1657529" y="136525"/>
            <a:ext cx="10301110" cy="763306"/>
          </a:xfrm>
        </p:spPr>
        <p:txBody>
          <a:bodyPr/>
          <a:lstStyle/>
          <a:p>
            <a:r>
              <a:rPr lang="en-US"/>
              <a:t>State Workflow </a:t>
            </a:r>
            <a:r>
              <a:rPr lang="en-US" sz="2400">
                <a:solidFill>
                  <a:schemeClr val="tx1"/>
                </a:solidFill>
                <a:latin typeface="+mn-lt"/>
                <a:ea typeface="+mn-ea"/>
                <a:cs typeface="+mn-cs"/>
              </a:rPr>
              <a:t>- </a:t>
            </a:r>
            <a:r>
              <a:rPr lang="en-US"/>
              <a:t>QAQC</a:t>
            </a:r>
          </a:p>
        </p:txBody>
      </p:sp>
      <p:sp>
        <p:nvSpPr>
          <p:cNvPr id="9" name="Content Placeholder 2">
            <a:extLst>
              <a:ext uri="{FF2B5EF4-FFF2-40B4-BE49-F238E27FC236}">
                <a16:creationId xmlns:a16="http://schemas.microsoft.com/office/drawing/2014/main" id="{E815719F-B9F6-4063-AABE-EC1F829D29FF}"/>
              </a:ext>
            </a:extLst>
          </p:cNvPr>
          <p:cNvSpPr>
            <a:spLocks noGrp="1"/>
          </p:cNvSpPr>
          <p:nvPr>
            <p:ph idx="1"/>
          </p:nvPr>
        </p:nvSpPr>
        <p:spPr>
          <a:xfrm>
            <a:off x="1651304" y="970344"/>
            <a:ext cx="10008884" cy="3922552"/>
          </a:xfrm>
        </p:spPr>
        <p:txBody>
          <a:bodyPr vert="horz" lIns="91440" tIns="45720" rIns="91440" bIns="45720" rtlCol="0" anchor="t">
            <a:normAutofit/>
          </a:bodyPr>
          <a:lstStyle/>
          <a:p>
            <a:endParaRPr lang="en-US" sz="2400">
              <a:solidFill>
                <a:schemeClr val="tx1"/>
              </a:solidFill>
            </a:endParaRPr>
          </a:p>
          <a:p>
            <a:endParaRPr lang="en-US" sz="2400">
              <a:solidFill>
                <a:schemeClr val="tx1"/>
              </a:solidFill>
            </a:endParaRPr>
          </a:p>
        </p:txBody>
      </p:sp>
      <p:sp>
        <p:nvSpPr>
          <p:cNvPr id="7" name="Slide Number Placeholder 3">
            <a:extLst>
              <a:ext uri="{FF2B5EF4-FFF2-40B4-BE49-F238E27FC236}">
                <a16:creationId xmlns:a16="http://schemas.microsoft.com/office/drawing/2014/main" id="{FDFA19F6-D227-4531-BE3A-0C786423D8D4}"/>
              </a:ext>
            </a:extLst>
          </p:cNvPr>
          <p:cNvSpPr txBox="1">
            <a:spLocks/>
          </p:cNvSpPr>
          <p:nvPr/>
        </p:nvSpPr>
        <p:spPr bwMode="gray">
          <a:xfrm>
            <a:off x="531812" y="787782"/>
            <a:ext cx="779767"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E1B56FF-E90D-4E91-9BFE-2C9BC6AF7E93}" type="slidenum">
              <a:rPr lang="en-US" smtClean="0"/>
              <a:pPr/>
              <a:t>10</a:t>
            </a:fld>
            <a:endParaRPr lang="en-US"/>
          </a:p>
        </p:txBody>
      </p:sp>
      <p:sp>
        <p:nvSpPr>
          <p:cNvPr id="5" name="Footer Placeholder 3">
            <a:extLst>
              <a:ext uri="{FF2B5EF4-FFF2-40B4-BE49-F238E27FC236}">
                <a16:creationId xmlns:a16="http://schemas.microsoft.com/office/drawing/2014/main" id="{E2CEF5BA-5905-78F3-0F5C-6BED6A2E05AD}"/>
              </a:ext>
            </a:extLst>
          </p:cNvPr>
          <p:cNvSpPr>
            <a:spLocks noGrp="1"/>
          </p:cNvSpPr>
          <p:nvPr>
            <p:ph type="ftr" sz="quarter" idx="11"/>
          </p:nvPr>
        </p:nvSpPr>
        <p:spPr>
          <a:xfrm>
            <a:off x="1496039" y="6492875"/>
            <a:ext cx="3485092" cy="365125"/>
          </a:xfrm>
        </p:spPr>
        <p:txBody>
          <a:bodyPr/>
          <a:lstStyle/>
          <a:p>
            <a:r>
              <a:rPr lang="en-US"/>
              <a:t>2023 Yavapai County NG911 Meeting</a:t>
            </a:r>
          </a:p>
        </p:txBody>
      </p:sp>
      <p:sp>
        <p:nvSpPr>
          <p:cNvPr id="3" name="Date Placeholder 2">
            <a:extLst>
              <a:ext uri="{FF2B5EF4-FFF2-40B4-BE49-F238E27FC236}">
                <a16:creationId xmlns:a16="http://schemas.microsoft.com/office/drawing/2014/main" id="{2C4542FF-F595-1ECD-6516-9E910DD5A0BD}"/>
              </a:ext>
            </a:extLst>
          </p:cNvPr>
          <p:cNvSpPr>
            <a:spLocks noGrp="1"/>
          </p:cNvSpPr>
          <p:nvPr>
            <p:ph type="dt" sz="half" idx="10"/>
          </p:nvPr>
        </p:nvSpPr>
        <p:spPr/>
        <p:txBody>
          <a:bodyPr/>
          <a:lstStyle/>
          <a:p>
            <a:fld id="{63B24932-B64C-4881-A3FE-94A8789F4F0F}" type="datetime1">
              <a:rPr lang="en-US" smtClean="0"/>
              <a:t>11/15/2023</a:t>
            </a:fld>
            <a:endParaRPr lang="en-US"/>
          </a:p>
        </p:txBody>
      </p:sp>
      <p:pic>
        <p:nvPicPr>
          <p:cNvPr id="6" name="Picture 5">
            <a:extLst>
              <a:ext uri="{FF2B5EF4-FFF2-40B4-BE49-F238E27FC236}">
                <a16:creationId xmlns:a16="http://schemas.microsoft.com/office/drawing/2014/main" id="{A4C4A821-AC23-CE6C-8549-D8C48DED6BE4}"/>
              </a:ext>
            </a:extLst>
          </p:cNvPr>
          <p:cNvPicPr>
            <a:picLocks noChangeAspect="1"/>
          </p:cNvPicPr>
          <p:nvPr/>
        </p:nvPicPr>
        <p:blipFill>
          <a:blip r:embed="rId4"/>
          <a:stretch>
            <a:fillRect/>
          </a:stretch>
        </p:blipFill>
        <p:spPr>
          <a:xfrm>
            <a:off x="2863413" y="4505719"/>
            <a:ext cx="5183414" cy="1089316"/>
          </a:xfrm>
          <a:prstGeom prst="rect">
            <a:avLst/>
          </a:prstGeom>
        </p:spPr>
      </p:pic>
      <p:pic>
        <p:nvPicPr>
          <p:cNvPr id="12" name="Picture 11" descr="Text&#10;&#10;Description automatically generated">
            <a:extLst>
              <a:ext uri="{FF2B5EF4-FFF2-40B4-BE49-F238E27FC236}">
                <a16:creationId xmlns:a16="http://schemas.microsoft.com/office/drawing/2014/main" id="{F585A863-0383-4C94-8385-64BBB27816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3362" y="3586481"/>
            <a:ext cx="2734057" cy="790685"/>
          </a:xfrm>
          <a:prstGeom prst="rect">
            <a:avLst/>
          </a:prstGeom>
        </p:spPr>
      </p:pic>
      <p:sp>
        <p:nvSpPr>
          <p:cNvPr id="4" name="Content Placeholder 2">
            <a:extLst>
              <a:ext uri="{FF2B5EF4-FFF2-40B4-BE49-F238E27FC236}">
                <a16:creationId xmlns:a16="http://schemas.microsoft.com/office/drawing/2014/main" id="{5F0F94BC-890A-F860-BD8C-816889237A6A}"/>
              </a:ext>
            </a:extLst>
          </p:cNvPr>
          <p:cNvSpPr txBox="1">
            <a:spLocks/>
          </p:cNvSpPr>
          <p:nvPr/>
        </p:nvSpPr>
        <p:spPr>
          <a:xfrm>
            <a:off x="1803704" y="1011429"/>
            <a:ext cx="10008884" cy="2260091"/>
          </a:xfrm>
          <a:prstGeom prst="rect">
            <a:avLst/>
          </a:prstGeom>
        </p:spPr>
        <p:txBody>
          <a:bodyPr vert="horz" lIns="91440" tIns="45720" rIns="91440" bIns="45720" rtlCol="0" anchor="t">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400" dirty="0">
                <a:solidFill>
                  <a:schemeClr val="tx2">
                    <a:lumMod val="75000"/>
                  </a:schemeClr>
                </a:solidFill>
              </a:rPr>
              <a:t>Road segment address range assigned should be nearly the same to what is in the Master Street Address Guide (MSAG) table of Landline customers. No longer managing MSAG table through the Legacy MSAG System. Update using State-wide Road Centerlines and a process in </a:t>
            </a:r>
            <a:r>
              <a:rPr lang="en-US" sz="2400" b="1" dirty="0">
                <a:solidFill>
                  <a:schemeClr val="tx2">
                    <a:lumMod val="75000"/>
                  </a:schemeClr>
                </a:solidFill>
              </a:rPr>
              <a:t>LDB </a:t>
            </a:r>
            <a:r>
              <a:rPr lang="en-US" sz="2400" dirty="0">
                <a:solidFill>
                  <a:schemeClr val="tx2">
                    <a:lumMod val="75000"/>
                  </a:schemeClr>
                </a:solidFill>
              </a:rPr>
              <a:t>Manager to send out Open Discrepancies worksheet each week.</a:t>
            </a:r>
          </a:p>
        </p:txBody>
      </p:sp>
    </p:spTree>
    <p:extLst>
      <p:ext uri="{BB962C8B-B14F-4D97-AF65-F5344CB8AC3E}">
        <p14:creationId xmlns:p14="http://schemas.microsoft.com/office/powerpoint/2010/main" val="3611014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D1747-B013-88C8-1332-9EE5F022BBB2}"/>
              </a:ext>
            </a:extLst>
          </p:cNvPr>
          <p:cNvSpPr>
            <a:spLocks noGrp="1"/>
          </p:cNvSpPr>
          <p:nvPr>
            <p:ph type="title"/>
          </p:nvPr>
        </p:nvSpPr>
        <p:spPr>
          <a:xfrm>
            <a:off x="2210862" y="147337"/>
            <a:ext cx="8911687" cy="1280890"/>
          </a:xfrm>
        </p:spPr>
        <p:txBody>
          <a:bodyPr/>
          <a:lstStyle/>
          <a:p>
            <a:pPr algn="ctr"/>
            <a:r>
              <a:rPr lang="en-US">
                <a:ea typeface="+mj-lt"/>
                <a:cs typeface="+mj-lt"/>
              </a:rPr>
              <a:t>Location Database (LDB) Manager Workflow</a:t>
            </a:r>
            <a:endParaRPr lang="en-US"/>
          </a:p>
        </p:txBody>
      </p:sp>
      <p:sp>
        <p:nvSpPr>
          <p:cNvPr id="3" name="Content Placeholder 2">
            <a:extLst>
              <a:ext uri="{FF2B5EF4-FFF2-40B4-BE49-F238E27FC236}">
                <a16:creationId xmlns:a16="http://schemas.microsoft.com/office/drawing/2014/main" id="{388E3A28-2161-87E3-8A32-C962DEAD77DD}"/>
              </a:ext>
            </a:extLst>
          </p:cNvPr>
          <p:cNvSpPr>
            <a:spLocks noGrp="1"/>
          </p:cNvSpPr>
          <p:nvPr>
            <p:ph idx="1"/>
          </p:nvPr>
        </p:nvSpPr>
        <p:spPr>
          <a:xfrm>
            <a:off x="1828800" y="1620981"/>
            <a:ext cx="9675812" cy="4871893"/>
          </a:xfrm>
        </p:spPr>
        <p:txBody>
          <a:bodyPr vert="horz" lIns="91440" tIns="45720" rIns="91440" bIns="45720" rtlCol="0" anchor="t">
            <a:normAutofit lnSpcReduction="10000"/>
          </a:bodyPr>
          <a:lstStyle/>
          <a:p>
            <a:pPr>
              <a:buFont typeface="Arial" charset="2"/>
              <a:buChar char="•"/>
            </a:pPr>
            <a:r>
              <a:rPr lang="en-US" sz="2400" dirty="0">
                <a:ea typeface="+mn-lt"/>
                <a:cs typeface="+mn-lt"/>
              </a:rPr>
              <a:t>The LDB workflow replaced the quarterly Telephone Number Accuracy Report process.</a:t>
            </a:r>
            <a:endParaRPr lang="en-US" sz="2400" dirty="0"/>
          </a:p>
          <a:p>
            <a:pPr marL="0" indent="0">
              <a:buNone/>
            </a:pPr>
            <a:endParaRPr lang="en-US" sz="2400"/>
          </a:p>
          <a:p>
            <a:pPr marL="285750" indent="-285750">
              <a:buFont typeface="Arial" charset="2"/>
              <a:buChar char="•"/>
            </a:pPr>
            <a:r>
              <a:rPr lang="en-US" sz="2400" dirty="0"/>
              <a:t>The Location Database (LDB) is where the State houses Automatic Location Information (ALI) data for the Next Generation (NG911) transition.</a:t>
            </a:r>
            <a:endParaRPr lang="en-US" sz="2400" dirty="0">
              <a:ea typeface="+mn-lt"/>
              <a:cs typeface="+mn-lt"/>
            </a:endParaRPr>
          </a:p>
          <a:p>
            <a:pPr marL="285750" indent="-285750">
              <a:buFont typeface="Arial" charset="2"/>
              <a:buChar char="•"/>
            </a:pPr>
            <a:endParaRPr lang="en-US" sz="2400"/>
          </a:p>
          <a:p>
            <a:pPr marL="285750" indent="-285750">
              <a:buFont typeface="Arial" charset="2"/>
              <a:buChar char="•"/>
            </a:pPr>
            <a:r>
              <a:rPr lang="en-US" sz="2400" dirty="0">
                <a:ea typeface="+mn-lt"/>
                <a:cs typeface="+mn-lt"/>
              </a:rPr>
              <a:t>LDB Manager is an application where we search, access, and help resolve discrepancies.</a:t>
            </a:r>
            <a:endParaRPr lang="en-US" sz="2400" dirty="0"/>
          </a:p>
          <a:p>
            <a:pPr marL="285750" indent="-285750">
              <a:buFont typeface="Arial" charset="2"/>
              <a:buChar char="•"/>
            </a:pPr>
            <a:endParaRPr lang="en-US" sz="2400"/>
          </a:p>
          <a:p>
            <a:pPr marL="285750" indent="-285750">
              <a:buFont typeface="Arial" charset="2"/>
              <a:buChar char="•"/>
            </a:pPr>
            <a:r>
              <a:rPr lang="en-US" sz="2400" dirty="0"/>
              <a:t>Discrepancies affect call routing for emergency services.</a:t>
            </a:r>
          </a:p>
        </p:txBody>
      </p:sp>
      <p:sp>
        <p:nvSpPr>
          <p:cNvPr id="6" name="Footer Placeholder 3">
            <a:extLst>
              <a:ext uri="{FF2B5EF4-FFF2-40B4-BE49-F238E27FC236}">
                <a16:creationId xmlns:a16="http://schemas.microsoft.com/office/drawing/2014/main" id="{D7FE2331-365C-5719-0656-0908021850B1}"/>
              </a:ext>
            </a:extLst>
          </p:cNvPr>
          <p:cNvSpPr>
            <a:spLocks noGrp="1"/>
          </p:cNvSpPr>
          <p:nvPr>
            <p:ph type="ftr" sz="quarter" idx="11"/>
          </p:nvPr>
        </p:nvSpPr>
        <p:spPr>
          <a:xfrm>
            <a:off x="1496039" y="6492875"/>
            <a:ext cx="3485092" cy="365125"/>
          </a:xfrm>
        </p:spPr>
        <p:txBody>
          <a:bodyPr/>
          <a:lstStyle/>
          <a:p>
            <a:r>
              <a:rPr lang="en-US"/>
              <a:t>2023 Yavapai County NG911 Meeting</a:t>
            </a:r>
          </a:p>
        </p:txBody>
      </p:sp>
      <p:sp>
        <p:nvSpPr>
          <p:cNvPr id="4" name="Date Placeholder 3">
            <a:extLst>
              <a:ext uri="{FF2B5EF4-FFF2-40B4-BE49-F238E27FC236}">
                <a16:creationId xmlns:a16="http://schemas.microsoft.com/office/drawing/2014/main" id="{6015AE1E-3023-D62C-C9DD-E3C15892637C}"/>
              </a:ext>
            </a:extLst>
          </p:cNvPr>
          <p:cNvSpPr>
            <a:spLocks noGrp="1"/>
          </p:cNvSpPr>
          <p:nvPr>
            <p:ph type="dt" sz="half" idx="10"/>
          </p:nvPr>
        </p:nvSpPr>
        <p:spPr/>
        <p:txBody>
          <a:bodyPr/>
          <a:lstStyle/>
          <a:p>
            <a:fld id="{B176F00B-8228-4C22-85C0-9FD0544C2072}" type="datetime1">
              <a:rPr lang="en-US" smtClean="0"/>
              <a:t>11/15/2023</a:t>
            </a:fld>
            <a:endParaRPr lang="en-US"/>
          </a:p>
        </p:txBody>
      </p:sp>
    </p:spTree>
    <p:extLst>
      <p:ext uri="{BB962C8B-B14F-4D97-AF65-F5344CB8AC3E}">
        <p14:creationId xmlns:p14="http://schemas.microsoft.com/office/powerpoint/2010/main" val="714939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2B199-FE33-87E9-91DE-56FC6CDCCD3A}"/>
              </a:ext>
            </a:extLst>
          </p:cNvPr>
          <p:cNvSpPr>
            <a:spLocks noGrp="1"/>
          </p:cNvSpPr>
          <p:nvPr>
            <p:ph type="title"/>
          </p:nvPr>
        </p:nvSpPr>
        <p:spPr>
          <a:xfrm>
            <a:off x="2177288" y="147337"/>
            <a:ext cx="8911687" cy="1280890"/>
          </a:xfrm>
        </p:spPr>
        <p:txBody>
          <a:bodyPr/>
          <a:lstStyle/>
          <a:p>
            <a:pPr algn="ctr"/>
            <a:r>
              <a:rPr lang="en-US">
                <a:ea typeface="+mj-lt"/>
                <a:cs typeface="+mj-lt"/>
              </a:rPr>
              <a:t>Location Validation Function (LVF) Discrepancy Workflow</a:t>
            </a:r>
            <a:endParaRPr lang="en-US"/>
          </a:p>
          <a:p>
            <a:endParaRPr lang="en-US"/>
          </a:p>
        </p:txBody>
      </p:sp>
      <p:pic>
        <p:nvPicPr>
          <p:cNvPr id="6" name="Picture 6">
            <a:extLst>
              <a:ext uri="{FF2B5EF4-FFF2-40B4-BE49-F238E27FC236}">
                <a16:creationId xmlns:a16="http://schemas.microsoft.com/office/drawing/2014/main" id="{BC3C5D3F-2EFD-A6A2-E327-4685EF2964A9}"/>
              </a:ext>
            </a:extLst>
          </p:cNvPr>
          <p:cNvPicPr>
            <a:picLocks noGrp="1" noChangeAspect="1"/>
          </p:cNvPicPr>
          <p:nvPr>
            <p:ph idx="1"/>
          </p:nvPr>
        </p:nvPicPr>
        <p:blipFill>
          <a:blip r:embed="rId3"/>
          <a:stretch>
            <a:fillRect/>
          </a:stretch>
        </p:blipFill>
        <p:spPr>
          <a:xfrm>
            <a:off x="1496039" y="1346104"/>
            <a:ext cx="10224906" cy="5364560"/>
          </a:xfrm>
        </p:spPr>
      </p:pic>
      <p:sp>
        <p:nvSpPr>
          <p:cNvPr id="3" name="Footer Placeholder 3">
            <a:extLst>
              <a:ext uri="{FF2B5EF4-FFF2-40B4-BE49-F238E27FC236}">
                <a16:creationId xmlns:a16="http://schemas.microsoft.com/office/drawing/2014/main" id="{82F091DE-D7C7-DFFE-9AB7-A03F98D3BA4E}"/>
              </a:ext>
            </a:extLst>
          </p:cNvPr>
          <p:cNvSpPr txBox="1">
            <a:spLocks/>
          </p:cNvSpPr>
          <p:nvPr/>
        </p:nvSpPr>
        <p:spPr>
          <a:xfrm>
            <a:off x="1496039" y="6492875"/>
            <a:ext cx="348509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2023 Yavapai County NG911 Meeting</a:t>
            </a:r>
          </a:p>
        </p:txBody>
      </p:sp>
      <p:sp>
        <p:nvSpPr>
          <p:cNvPr id="7" name="Date Placeholder 6">
            <a:extLst>
              <a:ext uri="{FF2B5EF4-FFF2-40B4-BE49-F238E27FC236}">
                <a16:creationId xmlns:a16="http://schemas.microsoft.com/office/drawing/2014/main" id="{397052FE-9B2D-4709-66A1-E663E94030D5}"/>
              </a:ext>
            </a:extLst>
          </p:cNvPr>
          <p:cNvSpPr>
            <a:spLocks noGrp="1"/>
          </p:cNvSpPr>
          <p:nvPr>
            <p:ph type="dt" sz="half" idx="10"/>
          </p:nvPr>
        </p:nvSpPr>
        <p:spPr/>
        <p:txBody>
          <a:bodyPr/>
          <a:lstStyle/>
          <a:p>
            <a:fld id="{1764FFAE-1FAE-420E-86CB-6AA1F4D1BD61}" type="datetime1">
              <a:rPr lang="en-US" smtClean="0"/>
              <a:t>11/15/2023</a:t>
            </a:fld>
            <a:endParaRPr lang="en-US"/>
          </a:p>
        </p:txBody>
      </p:sp>
      <p:sp>
        <p:nvSpPr>
          <p:cNvPr id="8" name="Footer Placeholder 7">
            <a:extLst>
              <a:ext uri="{FF2B5EF4-FFF2-40B4-BE49-F238E27FC236}">
                <a16:creationId xmlns:a16="http://schemas.microsoft.com/office/drawing/2014/main" id="{F0BC7BAE-3C97-BB92-01B6-163AF2C184B8}"/>
              </a:ext>
            </a:extLst>
          </p:cNvPr>
          <p:cNvSpPr>
            <a:spLocks noGrp="1"/>
          </p:cNvSpPr>
          <p:nvPr>
            <p:ph type="ftr" sz="quarter" idx="11"/>
          </p:nvPr>
        </p:nvSpPr>
        <p:spPr/>
        <p:txBody>
          <a:bodyPr/>
          <a:lstStyle/>
          <a:p>
            <a:r>
              <a:rPr lang="en-US"/>
              <a:t>2023 Yavapai County NG911 Meeting</a:t>
            </a:r>
          </a:p>
        </p:txBody>
      </p:sp>
    </p:spTree>
    <p:extLst>
      <p:ext uri="{BB962C8B-B14F-4D97-AF65-F5344CB8AC3E}">
        <p14:creationId xmlns:p14="http://schemas.microsoft.com/office/powerpoint/2010/main" val="555540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CBBF0-5853-5B4E-6187-60D56CB9E0A2}"/>
              </a:ext>
            </a:extLst>
          </p:cNvPr>
          <p:cNvSpPr>
            <a:spLocks noGrp="1"/>
          </p:cNvSpPr>
          <p:nvPr>
            <p:ph type="title"/>
          </p:nvPr>
        </p:nvSpPr>
        <p:spPr>
          <a:xfrm>
            <a:off x="1762298" y="235716"/>
            <a:ext cx="8887455" cy="672675"/>
          </a:xfrm>
        </p:spPr>
        <p:txBody>
          <a:bodyPr>
            <a:normAutofit fontScale="90000"/>
          </a:bodyPr>
          <a:lstStyle/>
          <a:p>
            <a:pPr algn="ctr"/>
            <a:r>
              <a:rPr lang="en-US" dirty="0">
                <a:ea typeface="+mj-lt"/>
                <a:cs typeface="+mj-lt"/>
              </a:rPr>
              <a:t>Types of Discrepancies In </a:t>
            </a:r>
            <a:r>
              <a:rPr lang="en-US" sz="3800" dirty="0">
                <a:ea typeface="+mj-lt"/>
                <a:cs typeface="+mj-lt"/>
              </a:rPr>
              <a:t>LDB Manager</a:t>
            </a:r>
            <a:endParaRPr lang="en-US" dirty="0"/>
          </a:p>
          <a:p>
            <a:endParaRPr lang="en-US"/>
          </a:p>
        </p:txBody>
      </p:sp>
      <p:sp>
        <p:nvSpPr>
          <p:cNvPr id="3" name="Content Placeholder 2">
            <a:extLst>
              <a:ext uri="{FF2B5EF4-FFF2-40B4-BE49-F238E27FC236}">
                <a16:creationId xmlns:a16="http://schemas.microsoft.com/office/drawing/2014/main" id="{B048A75F-7790-5D0D-0A48-3D294ADD11CE}"/>
              </a:ext>
            </a:extLst>
          </p:cNvPr>
          <p:cNvSpPr>
            <a:spLocks noGrp="1"/>
          </p:cNvSpPr>
          <p:nvPr>
            <p:ph idx="1"/>
          </p:nvPr>
        </p:nvSpPr>
        <p:spPr>
          <a:xfrm>
            <a:off x="1762298" y="908391"/>
            <a:ext cx="9729399" cy="5506525"/>
          </a:xfrm>
        </p:spPr>
        <p:txBody>
          <a:bodyPr vert="horz" lIns="91440" tIns="45720" rIns="91440" bIns="45720" rtlCol="0" anchor="t">
            <a:normAutofit fontScale="92500"/>
          </a:bodyPr>
          <a:lstStyle/>
          <a:p>
            <a:pPr marL="0" indent="0">
              <a:buNone/>
            </a:pPr>
            <a:r>
              <a:rPr lang="en-US" sz="2400">
                <a:ea typeface="+mn-lt"/>
                <a:cs typeface="+mn-lt"/>
              </a:rPr>
              <a:t>•</a:t>
            </a:r>
            <a:r>
              <a:rPr lang="en-US" sz="2400" b="1">
                <a:ea typeface="+mn-lt"/>
                <a:cs typeface="+mn-lt"/>
              </a:rPr>
              <a:t>Critical: </a:t>
            </a:r>
            <a:endParaRPr lang="en-US" sz="2400">
              <a:ea typeface="+mn-lt"/>
              <a:cs typeface="+mn-lt"/>
            </a:endParaRPr>
          </a:p>
          <a:p>
            <a:pPr marL="685800" lvl="1">
              <a:spcBef>
                <a:spcPts val="500"/>
              </a:spcBef>
              <a:buFont typeface="Wingdings" charset="2"/>
              <a:buChar char="§"/>
            </a:pPr>
            <a:r>
              <a:rPr lang="en-US" sz="2000" i="1">
                <a:ea typeface="+mn-lt"/>
                <a:cs typeface="+mn-lt"/>
              </a:rPr>
              <a:t>The service provider falls outside of the provisioning boundary.  </a:t>
            </a:r>
            <a:endParaRPr lang="en-US" sz="2000">
              <a:ea typeface="+mn-lt"/>
              <a:cs typeface="+mn-lt"/>
            </a:endParaRPr>
          </a:p>
          <a:p>
            <a:pPr marL="685800" lvl="1" indent="-285750">
              <a:spcBef>
                <a:spcPts val="500"/>
              </a:spcBef>
              <a:buFont typeface="Wingdings" charset="2"/>
              <a:buChar char="§"/>
            </a:pPr>
            <a:r>
              <a:rPr lang="en-US" sz="2000" i="1">
                <a:ea typeface="+mn-lt"/>
                <a:cs typeface="+mn-lt"/>
              </a:rPr>
              <a:t>No mapping or call routing is returned. </a:t>
            </a:r>
            <a:endParaRPr lang="en-US" sz="2000"/>
          </a:p>
          <a:p>
            <a:pPr marL="0" indent="0">
              <a:buNone/>
            </a:pPr>
            <a:r>
              <a:rPr lang="en-US" sz="2400">
                <a:ea typeface="+mn-lt"/>
                <a:cs typeface="+mn-lt"/>
              </a:rPr>
              <a:t>•</a:t>
            </a:r>
            <a:r>
              <a:rPr lang="en-US" sz="2400" b="1">
                <a:ea typeface="+mn-lt"/>
                <a:cs typeface="+mn-lt"/>
              </a:rPr>
              <a:t>High: </a:t>
            </a:r>
            <a:endParaRPr lang="en-US" sz="2400">
              <a:ea typeface="+mn-lt"/>
              <a:cs typeface="+mn-lt"/>
            </a:endParaRPr>
          </a:p>
          <a:p>
            <a:pPr marL="685800" lvl="1">
              <a:spcBef>
                <a:spcPts val="500"/>
              </a:spcBef>
              <a:buFont typeface="Wingdings" charset="2"/>
              <a:buChar char="§"/>
            </a:pPr>
            <a:r>
              <a:rPr lang="en-US" sz="2000" i="1">
                <a:ea typeface="+mn-lt"/>
                <a:cs typeface="+mn-lt"/>
              </a:rPr>
              <a:t>No match between either road centerline or address point. </a:t>
            </a:r>
            <a:endParaRPr lang="en-US" sz="2000">
              <a:ea typeface="+mn-lt"/>
              <a:cs typeface="+mn-lt"/>
            </a:endParaRPr>
          </a:p>
          <a:p>
            <a:pPr marL="685800" lvl="1">
              <a:spcBef>
                <a:spcPts val="500"/>
              </a:spcBef>
              <a:buFont typeface="Wingdings" charset="2"/>
              <a:buChar char="§"/>
            </a:pPr>
            <a:r>
              <a:rPr lang="en-US" sz="2000" i="1">
                <a:ea typeface="+mn-lt"/>
                <a:cs typeface="+mn-lt"/>
              </a:rPr>
              <a:t>A default routing will be used to route the call.</a:t>
            </a:r>
            <a:endParaRPr lang="en-US" sz="2000"/>
          </a:p>
          <a:p>
            <a:pPr marL="0" indent="0">
              <a:buNone/>
            </a:pPr>
            <a:r>
              <a:rPr lang="en-US" sz="2400">
                <a:ea typeface="+mn-lt"/>
                <a:cs typeface="+mn-lt"/>
              </a:rPr>
              <a:t>•</a:t>
            </a:r>
            <a:r>
              <a:rPr lang="en-US" sz="2400" b="1">
                <a:ea typeface="+mn-lt"/>
                <a:cs typeface="+mn-lt"/>
              </a:rPr>
              <a:t>Moderate: </a:t>
            </a:r>
            <a:endParaRPr lang="en-US" sz="2400">
              <a:ea typeface="+mn-lt"/>
              <a:cs typeface="+mn-lt"/>
            </a:endParaRPr>
          </a:p>
          <a:p>
            <a:pPr marL="685800" lvl="1">
              <a:spcBef>
                <a:spcPts val="500"/>
              </a:spcBef>
              <a:buFont typeface="Wingdings" charset="2"/>
              <a:buChar char="§"/>
            </a:pPr>
            <a:r>
              <a:rPr lang="en-US" sz="2000" i="1">
                <a:ea typeface="+mn-lt"/>
                <a:cs typeface="+mn-lt"/>
              </a:rPr>
              <a:t>The ALI record name matches a road centerline but not an address point. </a:t>
            </a:r>
            <a:endParaRPr lang="en-US" sz="2000">
              <a:ea typeface="+mn-lt"/>
              <a:cs typeface="+mn-lt"/>
            </a:endParaRPr>
          </a:p>
          <a:p>
            <a:pPr marL="685800" lvl="1">
              <a:spcBef>
                <a:spcPts val="500"/>
              </a:spcBef>
              <a:buFont typeface="Wingdings" charset="2"/>
              <a:buChar char="§"/>
            </a:pPr>
            <a:r>
              <a:rPr lang="en-US" sz="2000" i="1">
                <a:ea typeface="+mn-lt"/>
                <a:cs typeface="+mn-lt"/>
              </a:rPr>
              <a:t>The house number is not included in centerline address range. </a:t>
            </a:r>
            <a:endParaRPr lang="en-US" sz="2000">
              <a:ea typeface="+mn-lt"/>
              <a:cs typeface="+mn-lt"/>
            </a:endParaRPr>
          </a:p>
          <a:p>
            <a:pPr marL="685800" lvl="1" indent="-285750">
              <a:spcBef>
                <a:spcPts val="500"/>
              </a:spcBef>
              <a:buFont typeface="Wingdings" charset="2"/>
              <a:buChar char="§"/>
            </a:pPr>
            <a:r>
              <a:rPr lang="en-US" sz="2000" i="1">
                <a:ea typeface="+mn-lt"/>
                <a:cs typeface="+mn-lt"/>
              </a:rPr>
              <a:t>Multiple mappings may be used to route the call.</a:t>
            </a:r>
            <a:endParaRPr lang="en-US" sz="2000">
              <a:ea typeface="+mn-lt"/>
              <a:cs typeface="+mn-lt"/>
            </a:endParaRPr>
          </a:p>
          <a:p>
            <a:pPr marL="0" indent="0">
              <a:buNone/>
            </a:pPr>
            <a:r>
              <a:rPr lang="en-US" sz="2400">
                <a:ea typeface="+mn-lt"/>
                <a:cs typeface="+mn-lt"/>
              </a:rPr>
              <a:t>•</a:t>
            </a:r>
            <a:r>
              <a:rPr lang="en-US" sz="2400" b="1">
                <a:ea typeface="+mn-lt"/>
                <a:cs typeface="+mn-lt"/>
              </a:rPr>
              <a:t>Low: </a:t>
            </a:r>
            <a:endParaRPr lang="en-US" sz="2400">
              <a:ea typeface="+mn-lt"/>
              <a:cs typeface="+mn-lt"/>
            </a:endParaRPr>
          </a:p>
          <a:p>
            <a:pPr marL="685800" lvl="1">
              <a:spcBef>
                <a:spcPts val="500"/>
              </a:spcBef>
              <a:buFont typeface="Wingdings" charset="2"/>
              <a:buChar char="§"/>
            </a:pPr>
            <a:r>
              <a:rPr lang="en-US" sz="2000" i="1">
                <a:ea typeface="+mn-lt"/>
                <a:cs typeface="+mn-lt"/>
              </a:rPr>
              <a:t>The ALI record name matches a road centerline but not an address point. </a:t>
            </a:r>
            <a:endParaRPr lang="en-US" sz="2000">
              <a:ea typeface="+mn-lt"/>
              <a:cs typeface="+mn-lt"/>
            </a:endParaRPr>
          </a:p>
          <a:p>
            <a:pPr marL="685800" lvl="1">
              <a:spcBef>
                <a:spcPts val="500"/>
              </a:spcBef>
              <a:buFont typeface="Wingdings" charset="2"/>
              <a:buChar char="§"/>
            </a:pPr>
            <a:r>
              <a:rPr lang="en-US" sz="2000" i="1">
                <a:ea typeface="+mn-lt"/>
                <a:cs typeface="+mn-lt"/>
              </a:rPr>
              <a:t>Errors with sub-addressing fields.</a:t>
            </a:r>
            <a:endParaRPr lang="en-US" sz="2000">
              <a:ea typeface="+mn-lt"/>
              <a:cs typeface="+mn-lt"/>
            </a:endParaRPr>
          </a:p>
          <a:p>
            <a:pPr marL="685800" lvl="1">
              <a:spcBef>
                <a:spcPts val="500"/>
              </a:spcBef>
              <a:buFont typeface="Wingdings" charset="2"/>
              <a:buChar char="§"/>
            </a:pPr>
            <a:r>
              <a:rPr lang="en-US" sz="2000" i="1">
                <a:ea typeface="+mn-lt"/>
                <a:cs typeface="+mn-lt"/>
              </a:rPr>
              <a:t>Single call routing is returned.</a:t>
            </a:r>
            <a:endParaRPr lang="en-US" sz="2000"/>
          </a:p>
        </p:txBody>
      </p:sp>
      <p:sp>
        <p:nvSpPr>
          <p:cNvPr id="6" name="Footer Placeholder 3">
            <a:extLst>
              <a:ext uri="{FF2B5EF4-FFF2-40B4-BE49-F238E27FC236}">
                <a16:creationId xmlns:a16="http://schemas.microsoft.com/office/drawing/2014/main" id="{A1ACAFEC-6FDC-EEFE-78A7-167634F9DC9F}"/>
              </a:ext>
            </a:extLst>
          </p:cNvPr>
          <p:cNvSpPr txBox="1">
            <a:spLocks/>
          </p:cNvSpPr>
          <p:nvPr/>
        </p:nvSpPr>
        <p:spPr>
          <a:xfrm>
            <a:off x="1496039" y="6492875"/>
            <a:ext cx="348509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2023 Yavapai County NG911 Meeting</a:t>
            </a:r>
          </a:p>
        </p:txBody>
      </p:sp>
      <p:sp>
        <p:nvSpPr>
          <p:cNvPr id="7" name="Date Placeholder 6">
            <a:extLst>
              <a:ext uri="{FF2B5EF4-FFF2-40B4-BE49-F238E27FC236}">
                <a16:creationId xmlns:a16="http://schemas.microsoft.com/office/drawing/2014/main" id="{B26945A6-8D68-D24B-96BB-B1D1F97902FA}"/>
              </a:ext>
            </a:extLst>
          </p:cNvPr>
          <p:cNvSpPr>
            <a:spLocks noGrp="1"/>
          </p:cNvSpPr>
          <p:nvPr>
            <p:ph type="dt" sz="half" idx="10"/>
          </p:nvPr>
        </p:nvSpPr>
        <p:spPr/>
        <p:txBody>
          <a:bodyPr/>
          <a:lstStyle/>
          <a:p>
            <a:fld id="{91E3DB35-B6CA-450A-9B2D-6A106AA800E1}" type="datetime1">
              <a:rPr lang="en-US" smtClean="0"/>
              <a:t>11/15/2023</a:t>
            </a:fld>
            <a:endParaRPr lang="en-US"/>
          </a:p>
        </p:txBody>
      </p:sp>
      <p:sp>
        <p:nvSpPr>
          <p:cNvPr id="8" name="Footer Placeholder 7">
            <a:extLst>
              <a:ext uri="{FF2B5EF4-FFF2-40B4-BE49-F238E27FC236}">
                <a16:creationId xmlns:a16="http://schemas.microsoft.com/office/drawing/2014/main" id="{F6BB6894-9136-6DA4-33A2-9C9820013738}"/>
              </a:ext>
            </a:extLst>
          </p:cNvPr>
          <p:cNvSpPr>
            <a:spLocks noGrp="1"/>
          </p:cNvSpPr>
          <p:nvPr>
            <p:ph type="ftr" sz="quarter" idx="11"/>
          </p:nvPr>
        </p:nvSpPr>
        <p:spPr/>
        <p:txBody>
          <a:bodyPr/>
          <a:lstStyle/>
          <a:p>
            <a:r>
              <a:rPr lang="en-US"/>
              <a:t>2023 Yavapai County NG911 Meeting</a:t>
            </a:r>
          </a:p>
        </p:txBody>
      </p:sp>
    </p:spTree>
    <p:extLst>
      <p:ext uri="{BB962C8B-B14F-4D97-AF65-F5344CB8AC3E}">
        <p14:creationId xmlns:p14="http://schemas.microsoft.com/office/powerpoint/2010/main" val="3394583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25552-B6D9-16E7-4D25-6CD57C406D8B}"/>
              </a:ext>
            </a:extLst>
          </p:cNvPr>
          <p:cNvSpPr>
            <a:spLocks noGrp="1"/>
          </p:cNvSpPr>
          <p:nvPr>
            <p:ph type="title"/>
          </p:nvPr>
        </p:nvSpPr>
        <p:spPr>
          <a:xfrm>
            <a:off x="1459228" y="189405"/>
            <a:ext cx="10326829" cy="672675"/>
          </a:xfrm>
        </p:spPr>
        <p:txBody>
          <a:bodyPr>
            <a:normAutofit fontScale="90000"/>
          </a:bodyPr>
          <a:lstStyle/>
          <a:p>
            <a:pPr algn="ctr"/>
            <a:r>
              <a:rPr lang="en-US" dirty="0">
                <a:ea typeface="+mj-lt"/>
                <a:cs typeface="+mj-lt"/>
              </a:rPr>
              <a:t>How are discrepancies resolved </a:t>
            </a:r>
            <a:r>
              <a:rPr lang="en-US" sz="3400" dirty="0">
                <a:ea typeface="+mj-lt"/>
                <a:cs typeface="+mj-lt"/>
              </a:rPr>
              <a:t>In </a:t>
            </a:r>
            <a:r>
              <a:rPr lang="en-US" dirty="0">
                <a:ea typeface="+mj-lt"/>
                <a:cs typeface="+mj-lt"/>
              </a:rPr>
              <a:t>LDB Manager?</a:t>
            </a:r>
            <a:endParaRPr lang="en-US" dirty="0"/>
          </a:p>
          <a:p>
            <a:endParaRPr lang="en-US"/>
          </a:p>
        </p:txBody>
      </p:sp>
      <p:sp>
        <p:nvSpPr>
          <p:cNvPr id="3" name="Content Placeholder 2">
            <a:extLst>
              <a:ext uri="{FF2B5EF4-FFF2-40B4-BE49-F238E27FC236}">
                <a16:creationId xmlns:a16="http://schemas.microsoft.com/office/drawing/2014/main" id="{2417FADD-94A8-4888-1676-3AF5E51259DA}"/>
              </a:ext>
            </a:extLst>
          </p:cNvPr>
          <p:cNvSpPr>
            <a:spLocks noGrp="1"/>
          </p:cNvSpPr>
          <p:nvPr>
            <p:ph idx="1"/>
          </p:nvPr>
        </p:nvSpPr>
        <p:spPr>
          <a:xfrm>
            <a:off x="1712422" y="1152907"/>
            <a:ext cx="9792190" cy="4758315"/>
          </a:xfrm>
        </p:spPr>
        <p:txBody>
          <a:bodyPr vert="horz" lIns="91440" tIns="45720" rIns="91440" bIns="45720" rtlCol="0" anchor="t">
            <a:normAutofit/>
          </a:bodyPr>
          <a:lstStyle/>
          <a:p>
            <a:pPr marL="0" indent="0">
              <a:buNone/>
            </a:pPr>
            <a:r>
              <a:rPr lang="en-US" sz="2400">
                <a:ea typeface="+mn-lt"/>
                <a:cs typeface="+mn-lt"/>
              </a:rPr>
              <a:t>•</a:t>
            </a:r>
            <a:r>
              <a:rPr lang="en-US" sz="2400" b="1">
                <a:ea typeface="+mn-lt"/>
                <a:cs typeface="+mn-lt"/>
              </a:rPr>
              <a:t>GIS Update: </a:t>
            </a:r>
            <a:r>
              <a:rPr lang="en-US" sz="2400" i="1">
                <a:ea typeface="+mn-lt"/>
                <a:cs typeface="+mn-lt"/>
              </a:rPr>
              <a:t>Update the GIS data with the correct attribution.</a:t>
            </a:r>
            <a:endParaRPr lang="en-US" sz="2400"/>
          </a:p>
          <a:p>
            <a:pPr marL="0" indent="0">
              <a:buNone/>
            </a:pPr>
            <a:endParaRPr lang="en-US" sz="2400"/>
          </a:p>
          <a:p>
            <a:pPr marL="0" indent="0">
              <a:buNone/>
            </a:pPr>
            <a:r>
              <a:rPr lang="en-US" sz="2400">
                <a:ea typeface="+mn-lt"/>
                <a:cs typeface="+mn-lt"/>
              </a:rPr>
              <a:t>•</a:t>
            </a:r>
            <a:r>
              <a:rPr lang="en-US" sz="2400" b="1">
                <a:ea typeface="+mn-lt"/>
                <a:cs typeface="+mn-lt"/>
              </a:rPr>
              <a:t>Assign discrepancy to appropriate entity: </a:t>
            </a:r>
            <a:r>
              <a:rPr lang="en-US" sz="2400" i="1">
                <a:ea typeface="+mn-lt"/>
                <a:cs typeface="+mn-lt"/>
              </a:rPr>
              <a:t>(Service Provider, neighboring County GIS, etc.) This happens in the LDB Manager!</a:t>
            </a:r>
            <a:endParaRPr lang="en-US" sz="2400"/>
          </a:p>
          <a:p>
            <a:pPr marL="0" indent="0">
              <a:buNone/>
            </a:pPr>
            <a:endParaRPr lang="en-US" sz="2400"/>
          </a:p>
          <a:p>
            <a:pPr marL="0" indent="0">
              <a:buNone/>
            </a:pPr>
            <a:r>
              <a:rPr lang="en-US" sz="2400">
                <a:ea typeface="+mn-lt"/>
                <a:cs typeface="+mn-lt"/>
              </a:rPr>
              <a:t>•</a:t>
            </a:r>
            <a:r>
              <a:rPr lang="en-US" sz="2400" b="1">
                <a:ea typeface="+mn-lt"/>
                <a:cs typeface="+mn-lt"/>
              </a:rPr>
              <a:t>Request a translation: </a:t>
            </a:r>
            <a:r>
              <a:rPr lang="en-US" sz="2400" i="1">
                <a:ea typeface="+mn-lt"/>
                <a:cs typeface="+mn-lt"/>
              </a:rPr>
              <a:t>Indicate that a translation is needed to align the GIS and ALI datasets. This also happens in the LDB Manager!</a:t>
            </a:r>
            <a:endParaRPr lang="en-US" sz="2400"/>
          </a:p>
          <a:p>
            <a:endParaRPr lang="en-US"/>
          </a:p>
        </p:txBody>
      </p:sp>
      <p:sp>
        <p:nvSpPr>
          <p:cNvPr id="6" name="Footer Placeholder 3">
            <a:extLst>
              <a:ext uri="{FF2B5EF4-FFF2-40B4-BE49-F238E27FC236}">
                <a16:creationId xmlns:a16="http://schemas.microsoft.com/office/drawing/2014/main" id="{E4FF6CC0-A7FD-F653-463B-1F63194D9147}"/>
              </a:ext>
            </a:extLst>
          </p:cNvPr>
          <p:cNvSpPr txBox="1">
            <a:spLocks/>
          </p:cNvSpPr>
          <p:nvPr/>
        </p:nvSpPr>
        <p:spPr>
          <a:xfrm>
            <a:off x="1496039" y="6492875"/>
            <a:ext cx="348509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2023 Yavapai County NG911 Meeting</a:t>
            </a:r>
          </a:p>
        </p:txBody>
      </p:sp>
      <p:sp>
        <p:nvSpPr>
          <p:cNvPr id="7" name="Date Placeholder 6">
            <a:extLst>
              <a:ext uri="{FF2B5EF4-FFF2-40B4-BE49-F238E27FC236}">
                <a16:creationId xmlns:a16="http://schemas.microsoft.com/office/drawing/2014/main" id="{A716324D-8E5C-3E3C-A21F-F8994AA43076}"/>
              </a:ext>
            </a:extLst>
          </p:cNvPr>
          <p:cNvSpPr>
            <a:spLocks noGrp="1"/>
          </p:cNvSpPr>
          <p:nvPr>
            <p:ph type="dt" sz="half" idx="10"/>
          </p:nvPr>
        </p:nvSpPr>
        <p:spPr/>
        <p:txBody>
          <a:bodyPr/>
          <a:lstStyle/>
          <a:p>
            <a:fld id="{7528367E-565F-4A39-A3F5-8752FB7C3E01}" type="datetime1">
              <a:rPr lang="en-US" smtClean="0"/>
              <a:t>11/15/2023</a:t>
            </a:fld>
            <a:endParaRPr lang="en-US"/>
          </a:p>
        </p:txBody>
      </p:sp>
      <p:sp>
        <p:nvSpPr>
          <p:cNvPr id="8" name="Footer Placeholder 7">
            <a:extLst>
              <a:ext uri="{FF2B5EF4-FFF2-40B4-BE49-F238E27FC236}">
                <a16:creationId xmlns:a16="http://schemas.microsoft.com/office/drawing/2014/main" id="{59CC5EE0-2F2D-5C9A-AA9C-E84C467AF344}"/>
              </a:ext>
            </a:extLst>
          </p:cNvPr>
          <p:cNvSpPr>
            <a:spLocks noGrp="1"/>
          </p:cNvSpPr>
          <p:nvPr>
            <p:ph type="ftr" sz="quarter" idx="11"/>
          </p:nvPr>
        </p:nvSpPr>
        <p:spPr/>
        <p:txBody>
          <a:bodyPr/>
          <a:lstStyle/>
          <a:p>
            <a:r>
              <a:rPr lang="en-US"/>
              <a:t>2023 Yavapai County NG911 Meeting</a:t>
            </a:r>
          </a:p>
        </p:txBody>
      </p:sp>
    </p:spTree>
    <p:extLst>
      <p:ext uri="{BB962C8B-B14F-4D97-AF65-F5344CB8AC3E}">
        <p14:creationId xmlns:p14="http://schemas.microsoft.com/office/powerpoint/2010/main" val="3433842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623B3-A4A1-4502-A74F-1464122C2CFE}"/>
              </a:ext>
            </a:extLst>
          </p:cNvPr>
          <p:cNvSpPr>
            <a:spLocks noGrp="1"/>
          </p:cNvSpPr>
          <p:nvPr>
            <p:ph type="title"/>
          </p:nvPr>
        </p:nvSpPr>
        <p:spPr>
          <a:xfrm>
            <a:off x="1543774" y="231167"/>
            <a:ext cx="10063757" cy="730106"/>
          </a:xfrm>
        </p:spPr>
        <p:txBody>
          <a:bodyPr>
            <a:normAutofit/>
          </a:bodyPr>
          <a:lstStyle/>
          <a:p>
            <a:pPr algn="ctr"/>
            <a:r>
              <a:rPr lang="en-US" dirty="0">
                <a:ea typeface="+mj-lt"/>
                <a:cs typeface="+mj-lt"/>
              </a:rPr>
              <a:t>How will Cities be involved </a:t>
            </a:r>
            <a:r>
              <a:rPr lang="en-US" sz="3400" dirty="0">
                <a:ea typeface="+mj-lt"/>
                <a:cs typeface="+mj-lt"/>
              </a:rPr>
              <a:t>In </a:t>
            </a:r>
            <a:r>
              <a:rPr lang="en-US" dirty="0">
                <a:ea typeface="+mj-lt"/>
                <a:cs typeface="+mj-lt"/>
              </a:rPr>
              <a:t>LDB Manager?</a:t>
            </a:r>
            <a:endParaRPr lang="en-US" dirty="0"/>
          </a:p>
          <a:p>
            <a:endParaRPr lang="en-US"/>
          </a:p>
        </p:txBody>
      </p:sp>
      <p:sp>
        <p:nvSpPr>
          <p:cNvPr id="3" name="Content Placeholder 2">
            <a:extLst>
              <a:ext uri="{FF2B5EF4-FFF2-40B4-BE49-F238E27FC236}">
                <a16:creationId xmlns:a16="http://schemas.microsoft.com/office/drawing/2014/main" id="{5118EF96-2379-6ECB-E3AC-0B64700505D8}"/>
              </a:ext>
            </a:extLst>
          </p:cNvPr>
          <p:cNvSpPr>
            <a:spLocks noGrp="1"/>
          </p:cNvSpPr>
          <p:nvPr>
            <p:ph idx="1"/>
          </p:nvPr>
        </p:nvSpPr>
        <p:spPr>
          <a:xfrm>
            <a:off x="2260416" y="970344"/>
            <a:ext cx="9244196" cy="4940878"/>
          </a:xfrm>
        </p:spPr>
        <p:txBody>
          <a:bodyPr vert="horz" lIns="91440" tIns="45720" rIns="91440" bIns="45720" rtlCol="0" anchor="t">
            <a:normAutofit/>
          </a:bodyPr>
          <a:lstStyle/>
          <a:p>
            <a:pPr marL="0" indent="0">
              <a:buNone/>
            </a:pPr>
            <a:r>
              <a:rPr lang="en-US" sz="2800">
                <a:ea typeface="+mn-lt"/>
                <a:cs typeface="+mn-lt"/>
              </a:rPr>
              <a:t>•Cities are not assigned discrepancies within the LDB Manager.</a:t>
            </a:r>
            <a:endParaRPr lang="en-US" sz="2800"/>
          </a:p>
          <a:p>
            <a:pPr marL="0" indent="0">
              <a:buNone/>
            </a:pPr>
            <a:r>
              <a:rPr lang="en-US" sz="2800">
                <a:ea typeface="+mn-lt"/>
                <a:cs typeface="+mn-lt"/>
              </a:rPr>
              <a:t>•We will email municipalities as needed to help resolve issues in order of severity (High, Moderate, and Low).</a:t>
            </a:r>
            <a:endParaRPr lang="en-US" sz="2800"/>
          </a:p>
          <a:p>
            <a:pPr marL="0" indent="0">
              <a:buNone/>
            </a:pPr>
            <a:r>
              <a:rPr lang="en-US" sz="2800">
                <a:ea typeface="+mn-lt"/>
                <a:cs typeface="+mn-lt"/>
              </a:rPr>
              <a:t>•Questions?</a:t>
            </a:r>
            <a:endParaRPr lang="en-US" sz="2800"/>
          </a:p>
          <a:p>
            <a:pPr marL="0" indent="0">
              <a:buNone/>
            </a:pPr>
            <a:endParaRPr lang="en-US"/>
          </a:p>
        </p:txBody>
      </p:sp>
      <p:sp>
        <p:nvSpPr>
          <p:cNvPr id="6" name="Footer Placeholder 3">
            <a:extLst>
              <a:ext uri="{FF2B5EF4-FFF2-40B4-BE49-F238E27FC236}">
                <a16:creationId xmlns:a16="http://schemas.microsoft.com/office/drawing/2014/main" id="{F9792D8B-8C4F-2109-6F24-DB648DF9C0AF}"/>
              </a:ext>
            </a:extLst>
          </p:cNvPr>
          <p:cNvSpPr txBox="1">
            <a:spLocks/>
          </p:cNvSpPr>
          <p:nvPr/>
        </p:nvSpPr>
        <p:spPr>
          <a:xfrm>
            <a:off x="1496039" y="6492875"/>
            <a:ext cx="348509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2023 Yavapai County NG911 Meeting</a:t>
            </a:r>
          </a:p>
        </p:txBody>
      </p:sp>
      <p:sp>
        <p:nvSpPr>
          <p:cNvPr id="7" name="Date Placeholder 6">
            <a:extLst>
              <a:ext uri="{FF2B5EF4-FFF2-40B4-BE49-F238E27FC236}">
                <a16:creationId xmlns:a16="http://schemas.microsoft.com/office/drawing/2014/main" id="{EEFC69B7-CD2D-2418-2260-F6B93FFFB078}"/>
              </a:ext>
            </a:extLst>
          </p:cNvPr>
          <p:cNvSpPr>
            <a:spLocks noGrp="1"/>
          </p:cNvSpPr>
          <p:nvPr>
            <p:ph type="dt" sz="half" idx="10"/>
          </p:nvPr>
        </p:nvSpPr>
        <p:spPr/>
        <p:txBody>
          <a:bodyPr/>
          <a:lstStyle/>
          <a:p>
            <a:fld id="{FD1AEE14-153C-4721-A9F5-17E767434011}" type="datetime1">
              <a:rPr lang="en-US" smtClean="0"/>
              <a:t>11/15/2023</a:t>
            </a:fld>
            <a:endParaRPr lang="en-US"/>
          </a:p>
        </p:txBody>
      </p:sp>
      <p:sp>
        <p:nvSpPr>
          <p:cNvPr id="8" name="Footer Placeholder 7">
            <a:extLst>
              <a:ext uri="{FF2B5EF4-FFF2-40B4-BE49-F238E27FC236}">
                <a16:creationId xmlns:a16="http://schemas.microsoft.com/office/drawing/2014/main" id="{77254D39-5CE3-C456-92AC-F04E2A2FA80C}"/>
              </a:ext>
            </a:extLst>
          </p:cNvPr>
          <p:cNvSpPr>
            <a:spLocks noGrp="1"/>
          </p:cNvSpPr>
          <p:nvPr>
            <p:ph type="ftr" sz="quarter" idx="11"/>
          </p:nvPr>
        </p:nvSpPr>
        <p:spPr/>
        <p:txBody>
          <a:bodyPr/>
          <a:lstStyle/>
          <a:p>
            <a:r>
              <a:rPr lang="en-US"/>
              <a:t>2023 Yavapai County NG911 Meeting</a:t>
            </a:r>
          </a:p>
        </p:txBody>
      </p:sp>
    </p:spTree>
    <p:extLst>
      <p:ext uri="{BB962C8B-B14F-4D97-AF65-F5344CB8AC3E}">
        <p14:creationId xmlns:p14="http://schemas.microsoft.com/office/powerpoint/2010/main" val="3100070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6519C-37B0-411A-B0F1-10E7E4D2F5F8}"/>
              </a:ext>
            </a:extLst>
          </p:cNvPr>
          <p:cNvSpPr>
            <a:spLocks noGrp="1"/>
          </p:cNvSpPr>
          <p:nvPr>
            <p:ph type="title"/>
          </p:nvPr>
        </p:nvSpPr>
        <p:spPr>
          <a:xfrm>
            <a:off x="1657529" y="136525"/>
            <a:ext cx="10301110" cy="763306"/>
          </a:xfrm>
        </p:spPr>
        <p:txBody>
          <a:bodyPr/>
          <a:lstStyle/>
          <a:p>
            <a:r>
              <a:rPr lang="en-US" dirty="0"/>
              <a:t>State Workflow</a:t>
            </a:r>
          </a:p>
        </p:txBody>
      </p:sp>
      <p:sp>
        <p:nvSpPr>
          <p:cNvPr id="9" name="Content Placeholder 2">
            <a:extLst>
              <a:ext uri="{FF2B5EF4-FFF2-40B4-BE49-F238E27FC236}">
                <a16:creationId xmlns:a16="http://schemas.microsoft.com/office/drawing/2014/main" id="{E815719F-B9F6-4063-AABE-EC1F829D29FF}"/>
              </a:ext>
            </a:extLst>
          </p:cNvPr>
          <p:cNvSpPr>
            <a:spLocks noGrp="1"/>
          </p:cNvSpPr>
          <p:nvPr>
            <p:ph idx="1"/>
          </p:nvPr>
        </p:nvSpPr>
        <p:spPr>
          <a:xfrm>
            <a:off x="1660375" y="970344"/>
            <a:ext cx="9999813" cy="5292337"/>
          </a:xfrm>
        </p:spPr>
        <p:txBody>
          <a:bodyPr vert="horz" lIns="91440" tIns="45720" rIns="91440" bIns="45720" rtlCol="0" anchor="t">
            <a:normAutofit/>
          </a:bodyPr>
          <a:lstStyle/>
          <a:p>
            <a:endParaRPr lang="en-US" sz="2400">
              <a:solidFill>
                <a:schemeClr val="tx1"/>
              </a:solidFill>
            </a:endParaRPr>
          </a:p>
          <a:p>
            <a:endParaRPr lang="en-US" sz="2400">
              <a:solidFill>
                <a:schemeClr val="tx1"/>
              </a:solidFill>
            </a:endParaRPr>
          </a:p>
        </p:txBody>
      </p:sp>
      <p:sp>
        <p:nvSpPr>
          <p:cNvPr id="7" name="Slide Number Placeholder 3">
            <a:extLst>
              <a:ext uri="{FF2B5EF4-FFF2-40B4-BE49-F238E27FC236}">
                <a16:creationId xmlns:a16="http://schemas.microsoft.com/office/drawing/2014/main" id="{FDFA19F6-D227-4531-BE3A-0C786423D8D4}"/>
              </a:ext>
            </a:extLst>
          </p:cNvPr>
          <p:cNvSpPr txBox="1">
            <a:spLocks/>
          </p:cNvSpPr>
          <p:nvPr/>
        </p:nvSpPr>
        <p:spPr bwMode="gray">
          <a:xfrm>
            <a:off x="531812" y="787782"/>
            <a:ext cx="779767"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E1B56FF-E90D-4E91-9BFE-2C9BC6AF7E93}" type="slidenum">
              <a:rPr lang="en-US" smtClean="0"/>
              <a:pPr/>
              <a:t>16</a:t>
            </a:fld>
            <a:endParaRPr lang="en-US"/>
          </a:p>
        </p:txBody>
      </p:sp>
      <p:sp>
        <p:nvSpPr>
          <p:cNvPr id="4" name="Content Placeholder 2">
            <a:extLst>
              <a:ext uri="{FF2B5EF4-FFF2-40B4-BE49-F238E27FC236}">
                <a16:creationId xmlns:a16="http://schemas.microsoft.com/office/drawing/2014/main" id="{5F0F94BC-890A-F860-BD8C-816889237A6A}"/>
              </a:ext>
            </a:extLst>
          </p:cNvPr>
          <p:cNvSpPr txBox="1">
            <a:spLocks/>
          </p:cNvSpPr>
          <p:nvPr/>
        </p:nvSpPr>
        <p:spPr>
          <a:xfrm>
            <a:off x="1803704" y="1122743"/>
            <a:ext cx="10008884" cy="5598731"/>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400">
                <a:solidFill>
                  <a:schemeClr val="tx2">
                    <a:lumMod val="75000"/>
                  </a:schemeClr>
                </a:solidFill>
              </a:rPr>
              <a:t>Next Generation Core Services </a:t>
            </a:r>
          </a:p>
          <a:p>
            <a:r>
              <a:rPr lang="en-US" sz="2400" err="1">
                <a:solidFill>
                  <a:schemeClr val="tx2">
                    <a:lumMod val="75000"/>
                  </a:schemeClr>
                </a:solidFill>
              </a:rPr>
              <a:t>ComTech</a:t>
            </a:r>
            <a:r>
              <a:rPr lang="en-US" sz="2400">
                <a:solidFill>
                  <a:schemeClr val="tx2">
                    <a:lumMod val="75000"/>
                  </a:schemeClr>
                </a:solidFill>
              </a:rPr>
              <a:t> / DDTI</a:t>
            </a:r>
          </a:p>
          <a:p>
            <a:pPr lvl="1">
              <a:lnSpc>
                <a:spcPct val="114000"/>
              </a:lnSpc>
              <a:buFont typeface="Arial" panose="020B0604020202020204" pitchFamily="34" charset="0"/>
              <a:buChar char="•"/>
            </a:pPr>
            <a:r>
              <a:rPr lang="en-US" altLang="en-US" sz="2400" b="1"/>
              <a:t>Invalid geometry</a:t>
            </a:r>
          </a:p>
          <a:p>
            <a:pPr lvl="1">
              <a:lnSpc>
                <a:spcPct val="114000"/>
              </a:lnSpc>
              <a:buFont typeface="Arial" panose="020B0604020202020204" pitchFamily="34" charset="0"/>
              <a:buChar char="•"/>
            </a:pPr>
            <a:r>
              <a:rPr lang="en-US" altLang="en-US" sz="2400" b="1"/>
              <a:t>Gap/overlap</a:t>
            </a:r>
          </a:p>
          <a:p>
            <a:pPr lvl="1">
              <a:lnSpc>
                <a:spcPct val="114000"/>
              </a:lnSpc>
              <a:buFont typeface="Arial" panose="020B0604020202020204" pitchFamily="34" charset="0"/>
              <a:buChar char="•"/>
            </a:pPr>
            <a:r>
              <a:rPr lang="en-US" altLang="en-US" sz="2400" b="1"/>
              <a:t>Duplicate attribute as defined by the SI system</a:t>
            </a:r>
          </a:p>
          <a:p>
            <a:pPr lvl="1">
              <a:lnSpc>
                <a:spcPct val="114000"/>
              </a:lnSpc>
              <a:buFont typeface="Arial" panose="020B0604020202020204" pitchFamily="34" charset="0"/>
              <a:buChar char="•"/>
            </a:pPr>
            <a:r>
              <a:rPr lang="en-US" altLang="en-US" sz="2400" b="1"/>
              <a:t>Mandatory field(s) missing or mismatched data types</a:t>
            </a:r>
          </a:p>
          <a:p>
            <a:pPr lvl="1">
              <a:lnSpc>
                <a:spcPct val="114000"/>
              </a:lnSpc>
              <a:buFont typeface="Arial" panose="020B0604020202020204" pitchFamily="34" charset="0"/>
              <a:buChar char="•"/>
            </a:pPr>
            <a:r>
              <a:rPr lang="en-US" altLang="en-US" sz="2400" b="1"/>
              <a:t>Address range issues on centerline</a:t>
            </a:r>
          </a:p>
          <a:p>
            <a:pPr lvl="1">
              <a:lnSpc>
                <a:spcPct val="114000"/>
              </a:lnSpc>
              <a:buFont typeface="Arial" panose="020B0604020202020204" pitchFamily="34" charset="0"/>
              <a:buChar char="•"/>
            </a:pPr>
            <a:r>
              <a:rPr lang="en-US" altLang="en-US" sz="2400" b="1"/>
              <a:t>General provisioning failure to SI or ECRF/LVF</a:t>
            </a:r>
          </a:p>
          <a:p>
            <a:pPr lvl="1">
              <a:lnSpc>
                <a:spcPct val="114000"/>
              </a:lnSpc>
              <a:buFont typeface="Arial" panose="020B0604020202020204" pitchFamily="34" charset="0"/>
              <a:buChar char="•"/>
            </a:pPr>
            <a:r>
              <a:rPr lang="en-US" altLang="en-US" sz="2400"/>
              <a:t>Malformed Uniform Resource Identifier (URI)</a:t>
            </a:r>
          </a:p>
          <a:p>
            <a:pPr marL="0" indent="0">
              <a:buFont typeface="Wingdings 3" charset="2"/>
              <a:buNone/>
            </a:pPr>
            <a:endParaRPr lang="en-US" sz="2400">
              <a:solidFill>
                <a:schemeClr val="tx1"/>
              </a:solidFill>
            </a:endParaRPr>
          </a:p>
        </p:txBody>
      </p:sp>
      <p:sp>
        <p:nvSpPr>
          <p:cNvPr id="5" name="Footer Placeholder 3">
            <a:extLst>
              <a:ext uri="{FF2B5EF4-FFF2-40B4-BE49-F238E27FC236}">
                <a16:creationId xmlns:a16="http://schemas.microsoft.com/office/drawing/2014/main" id="{E6EED844-2684-2CC6-A677-B243A84FDE13}"/>
              </a:ext>
            </a:extLst>
          </p:cNvPr>
          <p:cNvSpPr txBox="1">
            <a:spLocks/>
          </p:cNvSpPr>
          <p:nvPr/>
        </p:nvSpPr>
        <p:spPr>
          <a:xfrm>
            <a:off x="1496039" y="6492875"/>
            <a:ext cx="348509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2023 Yavapai County NG911 Meeting</a:t>
            </a:r>
          </a:p>
        </p:txBody>
      </p:sp>
      <p:sp>
        <p:nvSpPr>
          <p:cNvPr id="3" name="Date Placeholder 2">
            <a:extLst>
              <a:ext uri="{FF2B5EF4-FFF2-40B4-BE49-F238E27FC236}">
                <a16:creationId xmlns:a16="http://schemas.microsoft.com/office/drawing/2014/main" id="{D692915C-10B6-BACE-C8DA-85E1A5622F24}"/>
              </a:ext>
            </a:extLst>
          </p:cNvPr>
          <p:cNvSpPr>
            <a:spLocks noGrp="1"/>
          </p:cNvSpPr>
          <p:nvPr>
            <p:ph type="dt" sz="half" idx="10"/>
          </p:nvPr>
        </p:nvSpPr>
        <p:spPr/>
        <p:txBody>
          <a:bodyPr/>
          <a:lstStyle/>
          <a:p>
            <a:fld id="{C3BFFA83-7D51-4740-B5E9-96E5A177918A}" type="datetime1">
              <a:rPr lang="en-US" smtClean="0"/>
              <a:t>11/15/2023</a:t>
            </a:fld>
            <a:endParaRPr lang="en-US"/>
          </a:p>
        </p:txBody>
      </p:sp>
      <p:sp>
        <p:nvSpPr>
          <p:cNvPr id="6" name="Footer Placeholder 5">
            <a:extLst>
              <a:ext uri="{FF2B5EF4-FFF2-40B4-BE49-F238E27FC236}">
                <a16:creationId xmlns:a16="http://schemas.microsoft.com/office/drawing/2014/main" id="{26A87C18-36D6-D1F6-C685-49F1578EA1CF}"/>
              </a:ext>
            </a:extLst>
          </p:cNvPr>
          <p:cNvSpPr>
            <a:spLocks noGrp="1"/>
          </p:cNvSpPr>
          <p:nvPr>
            <p:ph type="ftr" sz="quarter" idx="11"/>
          </p:nvPr>
        </p:nvSpPr>
        <p:spPr/>
        <p:txBody>
          <a:bodyPr/>
          <a:lstStyle/>
          <a:p>
            <a:r>
              <a:rPr lang="en-US"/>
              <a:t>2023 Yavapai County NG911 Meeting</a:t>
            </a:r>
          </a:p>
        </p:txBody>
      </p:sp>
      <p:sp>
        <p:nvSpPr>
          <p:cNvPr id="8" name="TextBox 7">
            <a:extLst>
              <a:ext uri="{FF2B5EF4-FFF2-40B4-BE49-F238E27FC236}">
                <a16:creationId xmlns:a16="http://schemas.microsoft.com/office/drawing/2014/main" id="{4578823C-2A5B-9395-B82C-E4BFA28D8EB0}"/>
              </a:ext>
            </a:extLst>
          </p:cNvPr>
          <p:cNvSpPr txBox="1"/>
          <p:nvPr/>
        </p:nvSpPr>
        <p:spPr>
          <a:xfrm>
            <a:off x="6906897" y="371707"/>
            <a:ext cx="517358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References: </a:t>
            </a:r>
            <a:r>
              <a:rPr lang="en-US" dirty="0">
                <a:ea typeface="+mn-lt"/>
                <a:cs typeface="+mn-lt"/>
                <a:hlinkClick r:id="rId3"/>
              </a:rPr>
              <a:t>https://agic-public-safety-committee-agic.hub.arcgis.com/pages/ng911</a:t>
            </a:r>
            <a:endParaRPr lang="en-US" dirty="0">
              <a:ea typeface="+mn-lt"/>
              <a:cs typeface="+mn-lt"/>
            </a:endParaRPr>
          </a:p>
        </p:txBody>
      </p:sp>
    </p:spTree>
    <p:extLst>
      <p:ext uri="{BB962C8B-B14F-4D97-AF65-F5344CB8AC3E}">
        <p14:creationId xmlns:p14="http://schemas.microsoft.com/office/powerpoint/2010/main" val="2925301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6519C-37B0-411A-B0F1-10E7E4D2F5F8}"/>
              </a:ext>
            </a:extLst>
          </p:cNvPr>
          <p:cNvSpPr>
            <a:spLocks noGrp="1"/>
          </p:cNvSpPr>
          <p:nvPr>
            <p:ph type="title"/>
          </p:nvPr>
        </p:nvSpPr>
        <p:spPr>
          <a:xfrm>
            <a:off x="1657529" y="136525"/>
            <a:ext cx="10301110" cy="763306"/>
          </a:xfrm>
        </p:spPr>
        <p:txBody>
          <a:bodyPr>
            <a:normAutofit fontScale="90000"/>
          </a:bodyPr>
          <a:lstStyle/>
          <a:p>
            <a:r>
              <a:rPr lang="en-US" dirty="0"/>
              <a:t>How Local and County Data Gets Into State-wide</a:t>
            </a:r>
          </a:p>
        </p:txBody>
      </p:sp>
      <p:sp>
        <p:nvSpPr>
          <p:cNvPr id="7" name="Slide Number Placeholder 3">
            <a:extLst>
              <a:ext uri="{FF2B5EF4-FFF2-40B4-BE49-F238E27FC236}">
                <a16:creationId xmlns:a16="http://schemas.microsoft.com/office/drawing/2014/main" id="{FDFA19F6-D227-4531-BE3A-0C786423D8D4}"/>
              </a:ext>
            </a:extLst>
          </p:cNvPr>
          <p:cNvSpPr txBox="1">
            <a:spLocks/>
          </p:cNvSpPr>
          <p:nvPr/>
        </p:nvSpPr>
        <p:spPr bwMode="gray">
          <a:xfrm>
            <a:off x="531812" y="787782"/>
            <a:ext cx="779767"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E1B56FF-E90D-4E91-9BFE-2C9BC6AF7E93}" type="slidenum">
              <a:rPr lang="en-US" smtClean="0"/>
              <a:pPr/>
              <a:t>17</a:t>
            </a:fld>
            <a:endParaRPr lang="en-US"/>
          </a:p>
        </p:txBody>
      </p:sp>
      <p:sp>
        <p:nvSpPr>
          <p:cNvPr id="3" name="Footer Placeholder 3">
            <a:extLst>
              <a:ext uri="{FF2B5EF4-FFF2-40B4-BE49-F238E27FC236}">
                <a16:creationId xmlns:a16="http://schemas.microsoft.com/office/drawing/2014/main" id="{B4E33530-876C-2933-EF37-D9D3FC89C91E}"/>
              </a:ext>
            </a:extLst>
          </p:cNvPr>
          <p:cNvSpPr>
            <a:spLocks noGrp="1"/>
          </p:cNvSpPr>
          <p:nvPr>
            <p:ph type="ftr" sz="quarter" idx="11"/>
          </p:nvPr>
        </p:nvSpPr>
        <p:spPr>
          <a:xfrm>
            <a:off x="1481291" y="6492875"/>
            <a:ext cx="3485092" cy="365125"/>
          </a:xfrm>
        </p:spPr>
        <p:txBody>
          <a:bodyPr/>
          <a:lstStyle/>
          <a:p>
            <a:r>
              <a:rPr lang="en-US"/>
              <a:t>2023 Yavapai County NG911 Meeting</a:t>
            </a:r>
          </a:p>
        </p:txBody>
      </p:sp>
      <p:sp>
        <p:nvSpPr>
          <p:cNvPr id="4" name="Date Placeholder 3">
            <a:extLst>
              <a:ext uri="{FF2B5EF4-FFF2-40B4-BE49-F238E27FC236}">
                <a16:creationId xmlns:a16="http://schemas.microsoft.com/office/drawing/2014/main" id="{D0142876-5433-63DD-7C26-8582DBD1B32A}"/>
              </a:ext>
            </a:extLst>
          </p:cNvPr>
          <p:cNvSpPr>
            <a:spLocks noGrp="1"/>
          </p:cNvSpPr>
          <p:nvPr>
            <p:ph type="dt" sz="half" idx="10"/>
          </p:nvPr>
        </p:nvSpPr>
        <p:spPr/>
        <p:txBody>
          <a:bodyPr/>
          <a:lstStyle/>
          <a:p>
            <a:fld id="{BF3C6088-7BB7-4C3D-B43E-F208224B2AFC}" type="datetime1">
              <a:rPr lang="en-US" smtClean="0"/>
              <a:t>11/15/2023</a:t>
            </a:fld>
            <a:endParaRPr lang="en-US"/>
          </a:p>
        </p:txBody>
      </p:sp>
      <p:pic>
        <p:nvPicPr>
          <p:cNvPr id="5" name="Picture 4">
            <a:extLst>
              <a:ext uri="{FF2B5EF4-FFF2-40B4-BE49-F238E27FC236}">
                <a16:creationId xmlns:a16="http://schemas.microsoft.com/office/drawing/2014/main" id="{DE2235BB-21AE-6493-3824-54B91030F098}"/>
              </a:ext>
            </a:extLst>
          </p:cNvPr>
          <p:cNvPicPr>
            <a:picLocks noChangeAspect="1"/>
          </p:cNvPicPr>
          <p:nvPr/>
        </p:nvPicPr>
        <p:blipFill>
          <a:blip r:embed="rId3"/>
          <a:stretch>
            <a:fillRect/>
          </a:stretch>
        </p:blipFill>
        <p:spPr>
          <a:xfrm>
            <a:off x="5162450" y="2870173"/>
            <a:ext cx="2162175" cy="6381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a:extLst>
              <a:ext uri="{FF2B5EF4-FFF2-40B4-BE49-F238E27FC236}">
                <a16:creationId xmlns:a16="http://schemas.microsoft.com/office/drawing/2014/main" id="{7067610D-93D5-1EA6-BBAF-770D30EE3FEC}"/>
              </a:ext>
            </a:extLst>
          </p:cNvPr>
          <p:cNvPicPr>
            <a:picLocks noChangeAspect="1"/>
          </p:cNvPicPr>
          <p:nvPr/>
        </p:nvPicPr>
        <p:blipFill>
          <a:blip r:embed="rId4"/>
          <a:stretch>
            <a:fillRect/>
          </a:stretch>
        </p:blipFill>
        <p:spPr>
          <a:xfrm>
            <a:off x="3193216" y="1818137"/>
            <a:ext cx="1925444" cy="1243428"/>
          </a:xfrm>
          <a:prstGeom prst="rect">
            <a:avLst/>
          </a:prstGeom>
        </p:spPr>
      </p:pic>
      <p:sp>
        <p:nvSpPr>
          <p:cNvPr id="9" name="Arrow: Bent-Up 8">
            <a:extLst>
              <a:ext uri="{FF2B5EF4-FFF2-40B4-BE49-F238E27FC236}">
                <a16:creationId xmlns:a16="http://schemas.microsoft.com/office/drawing/2014/main" id="{13E4ABEC-C2C8-FE26-C1D1-88472E716BED}"/>
              </a:ext>
            </a:extLst>
          </p:cNvPr>
          <p:cNvSpPr/>
          <p:nvPr/>
        </p:nvSpPr>
        <p:spPr>
          <a:xfrm rot="10740000" flipH="1">
            <a:off x="5509536" y="1935643"/>
            <a:ext cx="809625" cy="361950"/>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Bent-Up 9">
            <a:extLst>
              <a:ext uri="{FF2B5EF4-FFF2-40B4-BE49-F238E27FC236}">
                <a16:creationId xmlns:a16="http://schemas.microsoft.com/office/drawing/2014/main" id="{6997DBC2-7D60-3474-7D53-C7DDDFEC5982}"/>
              </a:ext>
            </a:extLst>
          </p:cNvPr>
          <p:cNvSpPr/>
          <p:nvPr/>
        </p:nvSpPr>
        <p:spPr>
          <a:xfrm rot="10740000" flipH="1">
            <a:off x="7430273" y="3371532"/>
            <a:ext cx="809625" cy="361950"/>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0244788-3067-2D66-E82B-3C7D2F2002E5}"/>
              </a:ext>
            </a:extLst>
          </p:cNvPr>
          <p:cNvSpPr txBox="1"/>
          <p:nvPr/>
        </p:nvSpPr>
        <p:spPr>
          <a:xfrm>
            <a:off x="1628543" y="792665"/>
            <a:ext cx="521505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262626"/>
                </a:solidFill>
              </a:rPr>
              <a:t>GIS Feature Classes &amp; NG911 Master Tables</a:t>
            </a:r>
            <a:endParaRPr lang="en-US" dirty="0"/>
          </a:p>
        </p:txBody>
      </p:sp>
      <p:pic>
        <p:nvPicPr>
          <p:cNvPr id="12" name="Picture 11">
            <a:extLst>
              <a:ext uri="{FF2B5EF4-FFF2-40B4-BE49-F238E27FC236}">
                <a16:creationId xmlns:a16="http://schemas.microsoft.com/office/drawing/2014/main" id="{90D518EB-09EB-424F-4FF3-9A59013D80E4}"/>
              </a:ext>
            </a:extLst>
          </p:cNvPr>
          <p:cNvPicPr>
            <a:picLocks noChangeAspect="1"/>
          </p:cNvPicPr>
          <p:nvPr/>
        </p:nvPicPr>
        <p:blipFill>
          <a:blip r:embed="rId5"/>
          <a:stretch>
            <a:fillRect/>
          </a:stretch>
        </p:blipFill>
        <p:spPr>
          <a:xfrm>
            <a:off x="2022320" y="1204564"/>
            <a:ext cx="1028700" cy="1447800"/>
          </a:xfrm>
          <a:prstGeom prst="rect">
            <a:avLst/>
          </a:prstGeom>
        </p:spPr>
      </p:pic>
      <p:sp>
        <p:nvSpPr>
          <p:cNvPr id="13" name="Arrow: Bent-Up 12">
            <a:extLst>
              <a:ext uri="{FF2B5EF4-FFF2-40B4-BE49-F238E27FC236}">
                <a16:creationId xmlns:a16="http://schemas.microsoft.com/office/drawing/2014/main" id="{2931D34C-CB8B-12F3-F908-F5C61F0C16FD}"/>
              </a:ext>
            </a:extLst>
          </p:cNvPr>
          <p:cNvSpPr/>
          <p:nvPr/>
        </p:nvSpPr>
        <p:spPr>
          <a:xfrm rot="10740000" flipH="1">
            <a:off x="3222838" y="1389465"/>
            <a:ext cx="809625" cy="361950"/>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Bent-Up 13">
            <a:extLst>
              <a:ext uri="{FF2B5EF4-FFF2-40B4-BE49-F238E27FC236}">
                <a16:creationId xmlns:a16="http://schemas.microsoft.com/office/drawing/2014/main" id="{0D67F8F3-C15D-C6E3-8506-AC5794BD5322}"/>
              </a:ext>
            </a:extLst>
          </p:cNvPr>
          <p:cNvSpPr/>
          <p:nvPr/>
        </p:nvSpPr>
        <p:spPr>
          <a:xfrm rot="10740000" flipH="1" flipV="1">
            <a:off x="7434170" y="2508783"/>
            <a:ext cx="809625" cy="400049"/>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26DE4C5-865C-7D13-640E-66E9AF94A448}"/>
              </a:ext>
            </a:extLst>
          </p:cNvPr>
          <p:cNvSpPr txBox="1"/>
          <p:nvPr/>
        </p:nvSpPr>
        <p:spPr>
          <a:xfrm>
            <a:off x="7427176" y="1944957"/>
            <a:ext cx="344944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262626"/>
                </a:solidFill>
              </a:rPr>
              <a:t>CAD Map / Vesta Map Local</a:t>
            </a:r>
            <a:endParaRPr lang="en-US" dirty="0"/>
          </a:p>
        </p:txBody>
      </p:sp>
      <p:pic>
        <p:nvPicPr>
          <p:cNvPr id="16" name="Picture 15">
            <a:extLst>
              <a:ext uri="{FF2B5EF4-FFF2-40B4-BE49-F238E27FC236}">
                <a16:creationId xmlns:a16="http://schemas.microsoft.com/office/drawing/2014/main" id="{3F017A10-DD36-7FE5-1CC0-66535C3AFBE7}"/>
              </a:ext>
            </a:extLst>
          </p:cNvPr>
          <p:cNvPicPr>
            <a:picLocks noChangeAspect="1"/>
          </p:cNvPicPr>
          <p:nvPr/>
        </p:nvPicPr>
        <p:blipFill>
          <a:blip r:embed="rId6"/>
          <a:stretch>
            <a:fillRect/>
          </a:stretch>
        </p:blipFill>
        <p:spPr>
          <a:xfrm>
            <a:off x="7382107" y="3860708"/>
            <a:ext cx="3170663" cy="2500533"/>
          </a:xfrm>
          <a:prstGeom prst="rect">
            <a:avLst/>
          </a:prstGeom>
        </p:spPr>
      </p:pic>
    </p:spTree>
    <p:extLst>
      <p:ext uri="{BB962C8B-B14F-4D97-AF65-F5344CB8AC3E}">
        <p14:creationId xmlns:p14="http://schemas.microsoft.com/office/powerpoint/2010/main" val="1441667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6519C-37B0-411A-B0F1-10E7E4D2F5F8}"/>
              </a:ext>
            </a:extLst>
          </p:cNvPr>
          <p:cNvSpPr>
            <a:spLocks noGrp="1"/>
          </p:cNvSpPr>
          <p:nvPr>
            <p:ph type="title"/>
          </p:nvPr>
        </p:nvSpPr>
        <p:spPr>
          <a:xfrm>
            <a:off x="1657529" y="136525"/>
            <a:ext cx="10301110" cy="763306"/>
          </a:xfrm>
        </p:spPr>
        <p:txBody>
          <a:bodyPr>
            <a:normAutofit/>
          </a:bodyPr>
          <a:lstStyle/>
          <a:p>
            <a:r>
              <a:rPr lang="en-US" dirty="0"/>
              <a:t>State Workflow</a:t>
            </a:r>
          </a:p>
        </p:txBody>
      </p:sp>
      <p:sp>
        <p:nvSpPr>
          <p:cNvPr id="7" name="Slide Number Placeholder 3">
            <a:extLst>
              <a:ext uri="{FF2B5EF4-FFF2-40B4-BE49-F238E27FC236}">
                <a16:creationId xmlns:a16="http://schemas.microsoft.com/office/drawing/2014/main" id="{FDFA19F6-D227-4531-BE3A-0C786423D8D4}"/>
              </a:ext>
            </a:extLst>
          </p:cNvPr>
          <p:cNvSpPr txBox="1">
            <a:spLocks/>
          </p:cNvSpPr>
          <p:nvPr/>
        </p:nvSpPr>
        <p:spPr bwMode="gray">
          <a:xfrm>
            <a:off x="531812" y="787782"/>
            <a:ext cx="779767"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E1B56FF-E90D-4E91-9BFE-2C9BC6AF7E93}" type="slidenum">
              <a:rPr lang="en-US" smtClean="0"/>
              <a:pPr/>
              <a:t>18</a:t>
            </a:fld>
            <a:endParaRPr lang="en-US"/>
          </a:p>
        </p:txBody>
      </p:sp>
      <p:sp>
        <p:nvSpPr>
          <p:cNvPr id="3" name="Footer Placeholder 3">
            <a:extLst>
              <a:ext uri="{FF2B5EF4-FFF2-40B4-BE49-F238E27FC236}">
                <a16:creationId xmlns:a16="http://schemas.microsoft.com/office/drawing/2014/main" id="{B4E33530-876C-2933-EF37-D9D3FC89C91E}"/>
              </a:ext>
            </a:extLst>
          </p:cNvPr>
          <p:cNvSpPr>
            <a:spLocks noGrp="1"/>
          </p:cNvSpPr>
          <p:nvPr>
            <p:ph type="ftr" sz="quarter" idx="11"/>
          </p:nvPr>
        </p:nvSpPr>
        <p:spPr>
          <a:xfrm>
            <a:off x="1481291" y="6492875"/>
            <a:ext cx="3485092" cy="365125"/>
          </a:xfrm>
        </p:spPr>
        <p:txBody>
          <a:bodyPr/>
          <a:lstStyle/>
          <a:p>
            <a:r>
              <a:rPr lang="en-US"/>
              <a:t>2023 Yavapai County NG911 Meeting</a:t>
            </a:r>
          </a:p>
        </p:txBody>
      </p:sp>
      <p:sp>
        <p:nvSpPr>
          <p:cNvPr id="4" name="Date Placeholder 3">
            <a:extLst>
              <a:ext uri="{FF2B5EF4-FFF2-40B4-BE49-F238E27FC236}">
                <a16:creationId xmlns:a16="http://schemas.microsoft.com/office/drawing/2014/main" id="{D0142876-5433-63DD-7C26-8582DBD1B32A}"/>
              </a:ext>
            </a:extLst>
          </p:cNvPr>
          <p:cNvSpPr>
            <a:spLocks noGrp="1"/>
          </p:cNvSpPr>
          <p:nvPr>
            <p:ph type="dt" sz="half" idx="10"/>
          </p:nvPr>
        </p:nvSpPr>
        <p:spPr/>
        <p:txBody>
          <a:bodyPr/>
          <a:lstStyle/>
          <a:p>
            <a:fld id="{BF3C6088-7BB7-4C3D-B43E-F208224B2AFC}" type="datetime1">
              <a:rPr lang="en-US" smtClean="0"/>
              <a:t>11/15/2023</a:t>
            </a:fld>
            <a:endParaRPr lang="en-US"/>
          </a:p>
        </p:txBody>
      </p:sp>
      <p:sp>
        <p:nvSpPr>
          <p:cNvPr id="11" name="TextBox 10">
            <a:extLst>
              <a:ext uri="{FF2B5EF4-FFF2-40B4-BE49-F238E27FC236}">
                <a16:creationId xmlns:a16="http://schemas.microsoft.com/office/drawing/2014/main" id="{60244788-3067-2D66-E82B-3C7D2F2002E5}"/>
              </a:ext>
            </a:extLst>
          </p:cNvPr>
          <p:cNvSpPr txBox="1"/>
          <p:nvPr/>
        </p:nvSpPr>
        <p:spPr>
          <a:xfrm>
            <a:off x="1657529" y="899831"/>
            <a:ext cx="10002659"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262626"/>
                </a:solidFill>
              </a:rPr>
              <a:t>NG9-1-1 Address Management Solution</a:t>
            </a:r>
          </a:p>
          <a:p>
            <a:r>
              <a:rPr lang="en-US" dirty="0">
                <a:solidFill>
                  <a:srgbClr val="262626"/>
                </a:solidFill>
              </a:rPr>
              <a:t>Documentation Link –</a:t>
            </a:r>
          </a:p>
          <a:p>
            <a:r>
              <a:rPr lang="en-US" dirty="0">
                <a:solidFill>
                  <a:srgbClr val="262626"/>
                </a:solidFill>
                <a:hlinkClick r:id="rId3"/>
              </a:rPr>
              <a:t>https://agic-public-safety-committee-agic.hub.arcgis.com/pages/address-management-solution</a:t>
            </a:r>
            <a:r>
              <a:rPr lang="en-US" dirty="0">
                <a:solidFill>
                  <a:srgbClr val="262626"/>
                </a:solidFill>
              </a:rPr>
              <a:t>  </a:t>
            </a:r>
            <a:r>
              <a:rPr lang="en-US" dirty="0">
                <a:solidFill>
                  <a:srgbClr val="262626"/>
                </a:solidFill>
                <a:hlinkClick r:id="rId4"/>
              </a:rPr>
              <a:t>https://experience.arcgis.com/experience/eb201d6fb83245e392f4555b24aec69e</a:t>
            </a:r>
            <a:endParaRPr lang="en-US" dirty="0">
              <a:solidFill>
                <a:srgbClr val="262626"/>
              </a:solidFill>
            </a:endParaRPr>
          </a:p>
          <a:p>
            <a:r>
              <a:rPr lang="en-US" dirty="0">
                <a:solidFill>
                  <a:srgbClr val="262626"/>
                </a:solidFill>
              </a:rPr>
              <a:t>Download the ArcGIS Pro solution. </a:t>
            </a:r>
          </a:p>
          <a:p>
            <a:r>
              <a:rPr lang="en-US" dirty="0">
                <a:hlinkClick r:id="rId5"/>
              </a:rPr>
              <a:t>https://azgeo.maps.arcgis.com/home/item.html?id=8564e064e88648b49dc02d5845f11883</a:t>
            </a:r>
            <a:endParaRPr lang="en-US" dirty="0">
              <a:solidFill>
                <a:srgbClr val="262626"/>
              </a:solidFill>
            </a:endParaRPr>
          </a:p>
          <a:p>
            <a:endParaRPr lang="en-US" dirty="0"/>
          </a:p>
          <a:p>
            <a:pPr algn="l"/>
            <a:r>
              <a:rPr lang="en-US" b="0" i="0" dirty="0">
                <a:solidFill>
                  <a:srgbClr val="4C4C4C"/>
                </a:solidFill>
                <a:effectLst/>
                <a:latin typeface="inherit"/>
              </a:rPr>
              <a:t>Key Features:</a:t>
            </a:r>
            <a:endParaRPr lang="en-US" b="0" i="0" dirty="0">
              <a:solidFill>
                <a:srgbClr val="4C4C4C"/>
              </a:solidFill>
              <a:effectLst/>
              <a:latin typeface="Avenir Next W01"/>
            </a:endParaRPr>
          </a:p>
          <a:p>
            <a:pPr algn="l">
              <a:buFont typeface="Arial" panose="020B0604020202020204" pitchFamily="34" charset="0"/>
              <a:buChar char="•"/>
            </a:pPr>
            <a:r>
              <a:rPr lang="en-US" b="0" i="0" dirty="0">
                <a:solidFill>
                  <a:srgbClr val="4C4C4C"/>
                </a:solidFill>
                <a:effectLst/>
                <a:latin typeface="inherit"/>
              </a:rPr>
              <a:t>Address Points: Easily create new address points with attribute rules that automate the generation of related attributes for comprehensive data.</a:t>
            </a:r>
            <a:endParaRPr lang="en-US" b="0" i="0" dirty="0">
              <a:solidFill>
                <a:srgbClr val="4C4C4C"/>
              </a:solidFill>
              <a:effectLst/>
              <a:latin typeface="Avenir Next W01"/>
            </a:endParaRPr>
          </a:p>
          <a:p>
            <a:pPr algn="l">
              <a:buFont typeface="Arial" panose="020B0604020202020204" pitchFamily="34" charset="0"/>
              <a:buChar char="•"/>
            </a:pPr>
            <a:r>
              <a:rPr lang="en-US" b="0" i="0" dirty="0">
                <a:solidFill>
                  <a:srgbClr val="4C4C4C"/>
                </a:solidFill>
                <a:effectLst/>
                <a:latin typeface="inherit"/>
              </a:rPr>
              <a:t>Road Centerlines: Benefit from attribute rules that streamline data editing, simplifying the process of splitting and recalculating address ranges for accurate data maintenance.</a:t>
            </a:r>
            <a:endParaRPr lang="en-US" b="0" i="0" dirty="0">
              <a:solidFill>
                <a:srgbClr val="4C4C4C"/>
              </a:solidFill>
              <a:effectLst/>
              <a:latin typeface="Avenir Next W01"/>
            </a:endParaRPr>
          </a:p>
          <a:p>
            <a:pPr algn="l">
              <a:buFont typeface="Arial" panose="020B0604020202020204" pitchFamily="34" charset="0"/>
              <a:buChar char="•"/>
            </a:pPr>
            <a:r>
              <a:rPr lang="en-US" b="0" i="0" dirty="0">
                <a:solidFill>
                  <a:srgbClr val="4C4C4C"/>
                </a:solidFill>
                <a:effectLst/>
                <a:latin typeface="inherit"/>
              </a:rPr>
              <a:t>NG911 Ready: Align your data with the NENA GIS Data Model and National standards, ensuring compatibility and efficient integration with Next Generation 9-1-1 services.</a:t>
            </a:r>
            <a:endParaRPr lang="en-US" b="0" i="0" dirty="0">
              <a:solidFill>
                <a:srgbClr val="4C4C4C"/>
              </a:solidFill>
              <a:effectLst/>
              <a:latin typeface="Avenir Next W01"/>
            </a:endParaRPr>
          </a:p>
          <a:p>
            <a:pPr algn="l">
              <a:buFont typeface="Arial" panose="020B0604020202020204" pitchFamily="34" charset="0"/>
              <a:buChar char="•"/>
            </a:pPr>
            <a:r>
              <a:rPr lang="en-US" b="0" i="0" dirty="0">
                <a:solidFill>
                  <a:srgbClr val="4C4C4C"/>
                </a:solidFill>
                <a:effectLst/>
                <a:latin typeface="inherit"/>
              </a:rPr>
              <a:t>User-Friendly: The template comes with targeted training modules, guiding users through introductory, advanced, and master levels to master ArcGIS Pro's powerful address management capabilities.</a:t>
            </a:r>
            <a:endParaRPr lang="en-US" b="0" i="0" dirty="0">
              <a:solidFill>
                <a:srgbClr val="4C4C4C"/>
              </a:solidFill>
              <a:effectLst/>
              <a:latin typeface="Avenir Next W01"/>
            </a:endParaRPr>
          </a:p>
          <a:p>
            <a:pPr algn="l">
              <a:buFont typeface="Arial" panose="020B0604020202020204" pitchFamily="34" charset="0"/>
              <a:buChar char="•"/>
            </a:pPr>
            <a:r>
              <a:rPr lang="en-US" b="0" i="0" dirty="0">
                <a:solidFill>
                  <a:srgbClr val="4C4C4C"/>
                </a:solidFill>
                <a:effectLst/>
                <a:latin typeface="inherit"/>
              </a:rPr>
              <a:t>Statewide Dataset: Leverage our comprehensive state-wide datasets, custom domains, and dynamic labels, tailored to cater to Arizona's geographic requirements.</a:t>
            </a:r>
            <a:endParaRPr lang="en-US" b="0" i="0" dirty="0">
              <a:solidFill>
                <a:srgbClr val="4C4C4C"/>
              </a:solidFill>
              <a:effectLst/>
              <a:latin typeface="Avenir Next W01"/>
            </a:endParaRPr>
          </a:p>
          <a:p>
            <a:endParaRPr lang="en-US" dirty="0"/>
          </a:p>
        </p:txBody>
      </p:sp>
    </p:spTree>
    <p:extLst>
      <p:ext uri="{BB962C8B-B14F-4D97-AF65-F5344CB8AC3E}">
        <p14:creationId xmlns:p14="http://schemas.microsoft.com/office/powerpoint/2010/main" val="1190945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63"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64"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65"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66"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67"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68"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69"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0"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71"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72"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73"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74"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76" name="Group 75">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77"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78"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79"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0"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81"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82"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83"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84"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85"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86"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87"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88"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0" name="Rectangle 89">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92"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94" name="Rectangle 93">
            <a:extLst>
              <a:ext uri="{FF2B5EF4-FFF2-40B4-BE49-F238E27FC236}">
                <a16:creationId xmlns:a16="http://schemas.microsoft.com/office/drawing/2014/main" id="{A692209D-B607-46C3-8560-07AF72291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94874638-CF15-4908-BC4B-4908744D0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C36519C-37B0-411A-B0F1-10E7E4D2F5F8}"/>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4000" dirty="0">
                <a:solidFill>
                  <a:srgbClr val="FEFFFF"/>
                </a:solidFill>
              </a:rPr>
              <a:t>How Local Organizations fit into NG911 Process</a:t>
            </a:r>
          </a:p>
        </p:txBody>
      </p:sp>
      <p:sp>
        <p:nvSpPr>
          <p:cNvPr id="98"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Footer Placeholder 3">
            <a:extLst>
              <a:ext uri="{FF2B5EF4-FFF2-40B4-BE49-F238E27FC236}">
                <a16:creationId xmlns:a16="http://schemas.microsoft.com/office/drawing/2014/main" id="{E2CEF5BA-5905-78F3-0F5C-6BED6A2E05AD}"/>
              </a:ext>
            </a:extLst>
          </p:cNvPr>
          <p:cNvSpPr>
            <a:spLocks noGrp="1"/>
          </p:cNvSpPr>
          <p:nvPr>
            <p:ph type="ftr" sz="quarter" idx="11"/>
          </p:nvPr>
        </p:nvSpPr>
        <p:spPr>
          <a:xfrm>
            <a:off x="540279" y="6135808"/>
            <a:ext cx="3422122" cy="365125"/>
          </a:xfrm>
        </p:spPr>
        <p:txBody>
          <a:bodyPr vert="horz" lIns="91440" tIns="45720" rIns="91440" bIns="45720" rtlCol="0" anchor="ctr">
            <a:normAutofit/>
          </a:bodyPr>
          <a:lstStyle/>
          <a:p>
            <a:pPr defTabSz="914400">
              <a:spcAft>
                <a:spcPts val="600"/>
              </a:spcAft>
            </a:pPr>
            <a:r>
              <a:rPr lang="en-US" kern="1200">
                <a:solidFill>
                  <a:srgbClr val="FEFFFF"/>
                </a:solidFill>
                <a:latin typeface="+mn-lt"/>
                <a:ea typeface="+mn-ea"/>
                <a:cs typeface="+mn-cs"/>
              </a:rPr>
              <a:t>2023 Yavapai County NG911 Meeting</a:t>
            </a:r>
          </a:p>
        </p:txBody>
      </p:sp>
      <p:sp>
        <p:nvSpPr>
          <p:cNvPr id="8" name="Date Placeholder 7">
            <a:extLst>
              <a:ext uri="{FF2B5EF4-FFF2-40B4-BE49-F238E27FC236}">
                <a16:creationId xmlns:a16="http://schemas.microsoft.com/office/drawing/2014/main" id="{7C8FB54E-5929-DF60-7ADA-A838B1B67DA9}"/>
              </a:ext>
            </a:extLst>
          </p:cNvPr>
          <p:cNvSpPr>
            <a:spLocks noGrp="1"/>
          </p:cNvSpPr>
          <p:nvPr>
            <p:ph type="dt" sz="half" idx="10"/>
          </p:nvPr>
        </p:nvSpPr>
        <p:spPr>
          <a:xfrm>
            <a:off x="10361612" y="6130437"/>
            <a:ext cx="1146283" cy="370396"/>
          </a:xfrm>
        </p:spPr>
        <p:txBody>
          <a:bodyPr vert="horz" lIns="91440" tIns="45720" rIns="91440" bIns="45720" rtlCol="0" anchor="ctr">
            <a:normAutofit/>
          </a:bodyPr>
          <a:lstStyle/>
          <a:p>
            <a:pPr defTabSz="914400">
              <a:spcAft>
                <a:spcPts val="600"/>
              </a:spcAft>
            </a:pPr>
            <a:fld id="{40EC9799-E624-43BF-A744-716511170C7F}" type="datetime1">
              <a:rPr lang="en-US" smtClean="0"/>
              <a:pPr defTabSz="914400">
                <a:spcAft>
                  <a:spcPts val="600"/>
                </a:spcAft>
              </a:pPr>
              <a:t>11/15/2023</a:t>
            </a:fld>
            <a:endParaRPr lang="en-US"/>
          </a:p>
        </p:txBody>
      </p:sp>
      <p:sp>
        <p:nvSpPr>
          <p:cNvPr id="7" name="Slide Number Placeholder 3">
            <a:extLst>
              <a:ext uri="{FF2B5EF4-FFF2-40B4-BE49-F238E27FC236}">
                <a16:creationId xmlns:a16="http://schemas.microsoft.com/office/drawing/2014/main" id="{FDFA19F6-D227-4531-BE3A-0C786423D8D4}"/>
              </a:ext>
            </a:extLst>
          </p:cNvPr>
          <p:cNvSpPr txBox="1">
            <a:spLocks/>
          </p:cNvSpPr>
          <p:nvPr/>
        </p:nvSpPr>
        <p:spPr bwMode="gray">
          <a:xfrm>
            <a:off x="531812" y="787782"/>
            <a:ext cx="779767"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6E1B56FF-E90D-4E91-9BFE-2C9BC6AF7E93}" type="slidenum">
              <a:rPr lang="en-US" smtClean="0"/>
              <a:pPr>
                <a:spcAft>
                  <a:spcPts val="600"/>
                </a:spcAft>
              </a:pPr>
              <a:t>19</a:t>
            </a:fld>
            <a:endParaRPr lang="en-US"/>
          </a:p>
        </p:txBody>
      </p:sp>
    </p:spTree>
    <p:extLst>
      <p:ext uri="{BB962C8B-B14F-4D97-AF65-F5344CB8AC3E}">
        <p14:creationId xmlns:p14="http://schemas.microsoft.com/office/powerpoint/2010/main" val="2621394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6519C-37B0-411A-B0F1-10E7E4D2F5F8}"/>
              </a:ext>
            </a:extLst>
          </p:cNvPr>
          <p:cNvSpPr>
            <a:spLocks noGrp="1"/>
          </p:cNvSpPr>
          <p:nvPr>
            <p:ph type="title"/>
          </p:nvPr>
        </p:nvSpPr>
        <p:spPr>
          <a:xfrm>
            <a:off x="1781223" y="223442"/>
            <a:ext cx="7152653" cy="761279"/>
          </a:xfrm>
        </p:spPr>
        <p:txBody>
          <a:bodyPr anchor="ctr">
            <a:normAutofit/>
          </a:bodyPr>
          <a:lstStyle/>
          <a:p>
            <a:r>
              <a:rPr lang="en-US" sz="4200">
                <a:solidFill>
                  <a:schemeClr val="tx2"/>
                </a:solidFill>
              </a:rPr>
              <a:t>Agenda for today</a:t>
            </a:r>
          </a:p>
        </p:txBody>
      </p:sp>
      <p:sp>
        <p:nvSpPr>
          <p:cNvPr id="3" name="Content Placeholder 2">
            <a:extLst>
              <a:ext uri="{FF2B5EF4-FFF2-40B4-BE49-F238E27FC236}">
                <a16:creationId xmlns:a16="http://schemas.microsoft.com/office/drawing/2014/main" id="{B2C70AD6-60AD-4AF0-B2DA-D57BB663AEEB}"/>
              </a:ext>
            </a:extLst>
          </p:cNvPr>
          <p:cNvSpPr>
            <a:spLocks noGrp="1"/>
          </p:cNvSpPr>
          <p:nvPr>
            <p:ph idx="1"/>
          </p:nvPr>
        </p:nvSpPr>
        <p:spPr>
          <a:xfrm>
            <a:off x="1781223" y="942108"/>
            <a:ext cx="10277427" cy="4969114"/>
          </a:xfrm>
        </p:spPr>
        <p:txBody>
          <a:bodyPr vert="horz" lIns="91440" tIns="45720" rIns="91440" bIns="45720" rtlCol="0" anchor="ctr">
            <a:normAutofit/>
          </a:bodyPr>
          <a:lstStyle/>
          <a:p>
            <a:pPr>
              <a:buFont typeface="Wingdings" panose="05000000000000000000" pitchFamily="2" charset="2"/>
              <a:buChar char="v"/>
            </a:pPr>
            <a:r>
              <a:rPr lang="en-US" sz="3200" dirty="0">
                <a:solidFill>
                  <a:schemeClr val="tx2">
                    <a:lumMod val="75000"/>
                  </a:schemeClr>
                </a:solidFill>
              </a:rPr>
              <a:t>Welcome, Introductions &amp; Agenda Review</a:t>
            </a:r>
          </a:p>
          <a:p>
            <a:pPr>
              <a:buFont typeface="Wingdings" panose="05000000000000000000" pitchFamily="2" charset="2"/>
              <a:buChar char="v"/>
            </a:pPr>
            <a:r>
              <a:rPr lang="en-US" sz="3200" dirty="0">
                <a:solidFill>
                  <a:schemeClr val="tx2">
                    <a:lumMod val="75000"/>
                  </a:schemeClr>
                </a:solidFill>
              </a:rPr>
              <a:t>Statewide Workflow</a:t>
            </a:r>
          </a:p>
          <a:p>
            <a:pPr>
              <a:buFont typeface="Wingdings" panose="05000000000000000000" pitchFamily="2" charset="2"/>
              <a:buChar char="v"/>
            </a:pPr>
            <a:r>
              <a:rPr lang="en-US" sz="3200" dirty="0">
                <a:solidFill>
                  <a:schemeClr val="tx2">
                    <a:lumMod val="75000"/>
                  </a:schemeClr>
                </a:solidFill>
              </a:rPr>
              <a:t>How Local Organizations fit into NG911 Process</a:t>
            </a:r>
          </a:p>
          <a:p>
            <a:pPr>
              <a:buFont typeface="Wingdings" panose="05000000000000000000" pitchFamily="2" charset="2"/>
              <a:buChar char="v"/>
            </a:pPr>
            <a:r>
              <a:rPr lang="en-US" sz="3200" dirty="0">
                <a:solidFill>
                  <a:schemeClr val="tx2">
                    <a:lumMod val="75000"/>
                  </a:schemeClr>
                </a:solidFill>
              </a:rPr>
              <a:t>Progress to Improve Workflow between Agencies</a:t>
            </a:r>
          </a:p>
          <a:p>
            <a:pPr>
              <a:buFont typeface="Wingdings" panose="05000000000000000000" pitchFamily="2" charset="2"/>
              <a:buChar char="v"/>
            </a:pPr>
            <a:r>
              <a:rPr lang="en-US" sz="3200" dirty="0">
                <a:solidFill>
                  <a:schemeClr val="tx2">
                    <a:lumMod val="75000"/>
                  </a:schemeClr>
                </a:solidFill>
              </a:rPr>
              <a:t>Open Discussion</a:t>
            </a:r>
          </a:p>
          <a:p>
            <a:pPr>
              <a:buFont typeface="Wingdings" panose="05000000000000000000" pitchFamily="2" charset="2"/>
              <a:buChar char="v"/>
            </a:pPr>
            <a:r>
              <a:rPr lang="en-US" sz="3200" dirty="0">
                <a:solidFill>
                  <a:schemeClr val="tx2">
                    <a:lumMod val="75000"/>
                  </a:schemeClr>
                </a:solidFill>
              </a:rPr>
              <a:t>Discuss Future Meetings</a:t>
            </a:r>
          </a:p>
        </p:txBody>
      </p:sp>
      <p:sp>
        <p:nvSpPr>
          <p:cNvPr id="6" name="Slide Number Placeholder 3">
            <a:extLst>
              <a:ext uri="{FF2B5EF4-FFF2-40B4-BE49-F238E27FC236}">
                <a16:creationId xmlns:a16="http://schemas.microsoft.com/office/drawing/2014/main" id="{7EA1B888-D2A2-45D4-B411-EA3DFD1DCAB9}"/>
              </a:ext>
            </a:extLst>
          </p:cNvPr>
          <p:cNvSpPr txBox="1">
            <a:spLocks/>
          </p:cNvSpPr>
          <p:nvPr/>
        </p:nvSpPr>
        <p:spPr bwMode="gray">
          <a:xfrm>
            <a:off x="531812" y="787782"/>
            <a:ext cx="514207"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6E1B56FF-E90D-4E91-9BFE-2C9BC6AF7E93}" type="slidenum">
              <a:rPr lang="en-US" b="1">
                <a:ln>
                  <a:solidFill>
                    <a:schemeClr val="bg2"/>
                  </a:solidFill>
                </a:ln>
              </a:rPr>
              <a:pPr>
                <a:spcAft>
                  <a:spcPts val="600"/>
                </a:spcAft>
              </a:pPr>
              <a:t>2</a:t>
            </a:fld>
            <a:fld id="{6E1B56FF-E90D-4E91-9BFE-2C9BC6AF7E93}" type="slidenum">
              <a:rPr lang="en-US" smtClean="0">
                <a:solidFill>
                  <a:schemeClr val="accent1"/>
                </a:solidFill>
              </a:rPr>
              <a:pPr>
                <a:spcAft>
                  <a:spcPts val="600"/>
                </a:spcAft>
              </a:pPr>
              <a:t>2</a:t>
            </a:fld>
            <a:endParaRPr lang="en-US">
              <a:solidFill>
                <a:schemeClr val="accent1"/>
              </a:solidFill>
            </a:endParaRPr>
          </a:p>
        </p:txBody>
      </p:sp>
      <p:sp>
        <p:nvSpPr>
          <p:cNvPr id="5" name="Footer Placeholder 3">
            <a:extLst>
              <a:ext uri="{FF2B5EF4-FFF2-40B4-BE49-F238E27FC236}">
                <a16:creationId xmlns:a16="http://schemas.microsoft.com/office/drawing/2014/main" id="{A4D3BB57-740E-E746-E4A6-4F64E8724F59}"/>
              </a:ext>
            </a:extLst>
          </p:cNvPr>
          <p:cNvSpPr>
            <a:spLocks noGrp="1"/>
          </p:cNvSpPr>
          <p:nvPr>
            <p:ph type="ftr" sz="quarter" idx="11"/>
          </p:nvPr>
        </p:nvSpPr>
        <p:spPr>
          <a:xfrm>
            <a:off x="1421359" y="6447325"/>
            <a:ext cx="3630966" cy="365125"/>
          </a:xfrm>
        </p:spPr>
        <p:txBody>
          <a:bodyPr/>
          <a:lstStyle/>
          <a:p>
            <a:r>
              <a:rPr lang="en-US"/>
              <a:t>2023 Yavapai County NG911 Meeting</a:t>
            </a:r>
          </a:p>
        </p:txBody>
      </p:sp>
      <p:sp>
        <p:nvSpPr>
          <p:cNvPr id="4" name="Date Placeholder 3">
            <a:extLst>
              <a:ext uri="{FF2B5EF4-FFF2-40B4-BE49-F238E27FC236}">
                <a16:creationId xmlns:a16="http://schemas.microsoft.com/office/drawing/2014/main" id="{120D0E5C-762D-EDB8-5FEE-8390E977C5A1}"/>
              </a:ext>
            </a:extLst>
          </p:cNvPr>
          <p:cNvSpPr>
            <a:spLocks noGrp="1"/>
          </p:cNvSpPr>
          <p:nvPr>
            <p:ph type="dt" sz="half" idx="10"/>
          </p:nvPr>
        </p:nvSpPr>
        <p:spPr/>
        <p:txBody>
          <a:bodyPr/>
          <a:lstStyle/>
          <a:p>
            <a:fld id="{D2462B5A-BF34-4FED-8151-194EB8C70CCE}" type="datetime1">
              <a:rPr lang="en-US" smtClean="0"/>
              <a:t>11/15/2023</a:t>
            </a:fld>
            <a:endParaRPr lang="en-US"/>
          </a:p>
        </p:txBody>
      </p:sp>
    </p:spTree>
    <p:extLst>
      <p:ext uri="{BB962C8B-B14F-4D97-AF65-F5344CB8AC3E}">
        <p14:creationId xmlns:p14="http://schemas.microsoft.com/office/powerpoint/2010/main" val="2987317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63"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64"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65"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66"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67"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68"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69"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0"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71"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72"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73"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74"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76" name="Group 75">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77"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78"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79"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0"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81"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82"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83"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84"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85"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86"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87"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88"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0" name="Rectangle 89">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92"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94" name="Rectangle 93">
            <a:extLst>
              <a:ext uri="{FF2B5EF4-FFF2-40B4-BE49-F238E27FC236}">
                <a16:creationId xmlns:a16="http://schemas.microsoft.com/office/drawing/2014/main" id="{A692209D-B607-46C3-8560-07AF72291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94874638-CF15-4908-BC4B-4908744D0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C36519C-37B0-411A-B0F1-10E7E4D2F5F8}"/>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4000" dirty="0">
                <a:solidFill>
                  <a:srgbClr val="FEFFFF"/>
                </a:solidFill>
              </a:rPr>
              <a:t>Progress to Improve Workflow between Agencies</a:t>
            </a:r>
          </a:p>
        </p:txBody>
      </p:sp>
      <p:sp>
        <p:nvSpPr>
          <p:cNvPr id="98"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Footer Placeholder 3">
            <a:extLst>
              <a:ext uri="{FF2B5EF4-FFF2-40B4-BE49-F238E27FC236}">
                <a16:creationId xmlns:a16="http://schemas.microsoft.com/office/drawing/2014/main" id="{E2CEF5BA-5905-78F3-0F5C-6BED6A2E05AD}"/>
              </a:ext>
            </a:extLst>
          </p:cNvPr>
          <p:cNvSpPr>
            <a:spLocks noGrp="1"/>
          </p:cNvSpPr>
          <p:nvPr>
            <p:ph type="ftr" sz="quarter" idx="11"/>
          </p:nvPr>
        </p:nvSpPr>
        <p:spPr>
          <a:xfrm>
            <a:off x="540279" y="6135808"/>
            <a:ext cx="3422122" cy="365125"/>
          </a:xfrm>
        </p:spPr>
        <p:txBody>
          <a:bodyPr vert="horz" lIns="91440" tIns="45720" rIns="91440" bIns="45720" rtlCol="0" anchor="ctr">
            <a:normAutofit/>
          </a:bodyPr>
          <a:lstStyle/>
          <a:p>
            <a:pPr defTabSz="914400">
              <a:spcAft>
                <a:spcPts val="600"/>
              </a:spcAft>
            </a:pPr>
            <a:r>
              <a:rPr lang="en-US" kern="1200">
                <a:solidFill>
                  <a:srgbClr val="FEFFFF"/>
                </a:solidFill>
                <a:latin typeface="+mn-lt"/>
                <a:ea typeface="+mn-ea"/>
                <a:cs typeface="+mn-cs"/>
              </a:rPr>
              <a:t>2023 Yavapai County NG911 Meeting</a:t>
            </a:r>
          </a:p>
        </p:txBody>
      </p:sp>
      <p:sp>
        <p:nvSpPr>
          <p:cNvPr id="8" name="Date Placeholder 7">
            <a:extLst>
              <a:ext uri="{FF2B5EF4-FFF2-40B4-BE49-F238E27FC236}">
                <a16:creationId xmlns:a16="http://schemas.microsoft.com/office/drawing/2014/main" id="{7C8FB54E-5929-DF60-7ADA-A838B1B67DA9}"/>
              </a:ext>
            </a:extLst>
          </p:cNvPr>
          <p:cNvSpPr>
            <a:spLocks noGrp="1"/>
          </p:cNvSpPr>
          <p:nvPr>
            <p:ph type="dt" sz="half" idx="10"/>
          </p:nvPr>
        </p:nvSpPr>
        <p:spPr>
          <a:xfrm>
            <a:off x="10361612" y="6130437"/>
            <a:ext cx="1146283" cy="370396"/>
          </a:xfrm>
        </p:spPr>
        <p:txBody>
          <a:bodyPr vert="horz" lIns="91440" tIns="45720" rIns="91440" bIns="45720" rtlCol="0" anchor="ctr">
            <a:normAutofit/>
          </a:bodyPr>
          <a:lstStyle/>
          <a:p>
            <a:pPr defTabSz="914400">
              <a:spcAft>
                <a:spcPts val="600"/>
              </a:spcAft>
            </a:pPr>
            <a:fld id="{40EC9799-E624-43BF-A744-716511170C7F}" type="datetime1">
              <a:rPr lang="en-US" smtClean="0"/>
              <a:pPr defTabSz="914400">
                <a:spcAft>
                  <a:spcPts val="600"/>
                </a:spcAft>
              </a:pPr>
              <a:t>11/15/2023</a:t>
            </a:fld>
            <a:endParaRPr lang="en-US"/>
          </a:p>
        </p:txBody>
      </p:sp>
      <p:sp>
        <p:nvSpPr>
          <p:cNvPr id="7" name="Slide Number Placeholder 3">
            <a:extLst>
              <a:ext uri="{FF2B5EF4-FFF2-40B4-BE49-F238E27FC236}">
                <a16:creationId xmlns:a16="http://schemas.microsoft.com/office/drawing/2014/main" id="{FDFA19F6-D227-4531-BE3A-0C786423D8D4}"/>
              </a:ext>
            </a:extLst>
          </p:cNvPr>
          <p:cNvSpPr txBox="1">
            <a:spLocks/>
          </p:cNvSpPr>
          <p:nvPr/>
        </p:nvSpPr>
        <p:spPr bwMode="gray">
          <a:xfrm>
            <a:off x="531812" y="787782"/>
            <a:ext cx="779767"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6E1B56FF-E90D-4E91-9BFE-2C9BC6AF7E93}" type="slidenum">
              <a:rPr lang="en-US" smtClean="0"/>
              <a:pPr>
                <a:spcAft>
                  <a:spcPts val="600"/>
                </a:spcAft>
              </a:pPr>
              <a:t>20</a:t>
            </a:fld>
            <a:endParaRPr lang="en-US"/>
          </a:p>
        </p:txBody>
      </p:sp>
    </p:spTree>
    <p:extLst>
      <p:ext uri="{BB962C8B-B14F-4D97-AF65-F5344CB8AC3E}">
        <p14:creationId xmlns:p14="http://schemas.microsoft.com/office/powerpoint/2010/main" val="232603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C52CA-D29A-4F87-AE56-5D526CCBFA18}"/>
              </a:ext>
            </a:extLst>
          </p:cNvPr>
          <p:cNvSpPr>
            <a:spLocks noGrp="1"/>
          </p:cNvSpPr>
          <p:nvPr>
            <p:ph type="title"/>
          </p:nvPr>
        </p:nvSpPr>
        <p:spPr>
          <a:xfrm>
            <a:off x="1819666" y="328407"/>
            <a:ext cx="3650279" cy="1259894"/>
          </a:xfrm>
        </p:spPr>
        <p:txBody>
          <a:bodyPr>
            <a:normAutofit/>
          </a:bodyPr>
          <a:lstStyle/>
          <a:p>
            <a:r>
              <a:rPr lang="en-US"/>
              <a:t>Feedback</a:t>
            </a:r>
          </a:p>
        </p:txBody>
      </p:sp>
      <p:sp>
        <p:nvSpPr>
          <p:cNvPr id="3" name="Content Placeholder 2">
            <a:extLst>
              <a:ext uri="{FF2B5EF4-FFF2-40B4-BE49-F238E27FC236}">
                <a16:creationId xmlns:a16="http://schemas.microsoft.com/office/drawing/2014/main" id="{6CDF7DDC-8E13-435D-B534-B07514CC14A5}"/>
              </a:ext>
            </a:extLst>
          </p:cNvPr>
          <p:cNvSpPr>
            <a:spLocks noGrp="1"/>
          </p:cNvSpPr>
          <p:nvPr>
            <p:ph idx="1"/>
          </p:nvPr>
        </p:nvSpPr>
        <p:spPr>
          <a:xfrm>
            <a:off x="1604568" y="1164609"/>
            <a:ext cx="6556793" cy="3748585"/>
          </a:xfrm>
        </p:spPr>
        <p:txBody>
          <a:bodyPr>
            <a:normAutofit/>
          </a:bodyPr>
          <a:lstStyle/>
          <a:p>
            <a:r>
              <a:rPr lang="en-US" sz="2400"/>
              <a:t>Sending markups VIA AGOL</a:t>
            </a:r>
          </a:p>
          <a:p>
            <a:r>
              <a:rPr lang="en-US" sz="2400"/>
              <a:t>Emails from LDB Manager Discrepancies</a:t>
            </a:r>
          </a:p>
          <a:p>
            <a:r>
              <a:rPr lang="en-US" sz="2400"/>
              <a:t>Sharing AGOL GIS Data </a:t>
            </a:r>
          </a:p>
        </p:txBody>
      </p:sp>
      <p:pic>
        <p:nvPicPr>
          <p:cNvPr id="9" name="Graphic 8" descr="Chat">
            <a:extLst>
              <a:ext uri="{FF2B5EF4-FFF2-40B4-BE49-F238E27FC236}">
                <a16:creationId xmlns:a16="http://schemas.microsoft.com/office/drawing/2014/main" id="{D7EDBA23-FF0C-1F4A-1ACE-431C91A3EE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96836" y="1973248"/>
            <a:ext cx="4342924" cy="4342924"/>
          </a:xfrm>
          <a:prstGeom prst="rect">
            <a:avLst/>
          </a:prstGeom>
        </p:spPr>
      </p:pic>
      <p:sp>
        <p:nvSpPr>
          <p:cNvPr id="6" name="Footer Placeholder 3">
            <a:extLst>
              <a:ext uri="{FF2B5EF4-FFF2-40B4-BE49-F238E27FC236}">
                <a16:creationId xmlns:a16="http://schemas.microsoft.com/office/drawing/2014/main" id="{1DDE781D-872F-162F-F6FC-48B664EC43DE}"/>
              </a:ext>
            </a:extLst>
          </p:cNvPr>
          <p:cNvSpPr>
            <a:spLocks noGrp="1"/>
          </p:cNvSpPr>
          <p:nvPr>
            <p:ph type="ftr" sz="quarter" idx="11"/>
          </p:nvPr>
        </p:nvSpPr>
        <p:spPr>
          <a:xfrm>
            <a:off x="1496039" y="6492875"/>
            <a:ext cx="3485092" cy="365125"/>
          </a:xfrm>
        </p:spPr>
        <p:txBody>
          <a:bodyPr/>
          <a:lstStyle/>
          <a:p>
            <a:r>
              <a:rPr lang="en-US"/>
              <a:t>2023 Yavapai County NG911 Meeting</a:t>
            </a:r>
          </a:p>
        </p:txBody>
      </p:sp>
      <p:sp>
        <p:nvSpPr>
          <p:cNvPr id="4" name="Date Placeholder 3">
            <a:extLst>
              <a:ext uri="{FF2B5EF4-FFF2-40B4-BE49-F238E27FC236}">
                <a16:creationId xmlns:a16="http://schemas.microsoft.com/office/drawing/2014/main" id="{7B2C4FBD-AC3F-7B49-282C-D5DEC0B22FCD}"/>
              </a:ext>
            </a:extLst>
          </p:cNvPr>
          <p:cNvSpPr>
            <a:spLocks noGrp="1"/>
          </p:cNvSpPr>
          <p:nvPr>
            <p:ph type="dt" sz="half" idx="10"/>
          </p:nvPr>
        </p:nvSpPr>
        <p:spPr/>
        <p:txBody>
          <a:bodyPr/>
          <a:lstStyle/>
          <a:p>
            <a:fld id="{25BD75BF-64A2-4F08-8C24-E40D10F0E33C}" type="datetime1">
              <a:rPr lang="en-US" smtClean="0"/>
              <a:t>11/15/2023</a:t>
            </a:fld>
            <a:endParaRPr lang="en-US"/>
          </a:p>
        </p:txBody>
      </p:sp>
      <p:sp>
        <p:nvSpPr>
          <p:cNvPr id="5" name="TextBox 4">
            <a:extLst>
              <a:ext uri="{FF2B5EF4-FFF2-40B4-BE49-F238E27FC236}">
                <a16:creationId xmlns:a16="http://schemas.microsoft.com/office/drawing/2014/main" id="{049196D3-DDE3-6880-57E5-81AECBEAF67D}"/>
              </a:ext>
            </a:extLst>
          </p:cNvPr>
          <p:cNvSpPr txBox="1"/>
          <p:nvPr/>
        </p:nvSpPr>
        <p:spPr>
          <a:xfrm>
            <a:off x="1748971" y="2628900"/>
            <a:ext cx="5655128"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Segoe UI"/>
              </a:rPr>
              <a:t>References - </a:t>
            </a:r>
            <a:r>
              <a:rPr lang="en-US" b="1" dirty="0">
                <a:cs typeface="Segoe UI"/>
              </a:rPr>
              <a:t>YC AGOL application:​</a:t>
            </a:r>
            <a:endParaRPr lang="en-US" b="1" dirty="0"/>
          </a:p>
          <a:p>
            <a:r>
              <a:rPr lang="en-US" u="sng" dirty="0">
                <a:solidFill>
                  <a:srgbClr val="FB4A18"/>
                </a:solidFill>
                <a:cs typeface="Segoe UI"/>
                <a:hlinkClick r:id="rId5"/>
              </a:rPr>
              <a:t>https://experience.arcgis.com/experience/90bee3632024493f86202b1da6456fe4</a:t>
            </a:r>
            <a:r>
              <a:rPr lang="en-US" dirty="0">
                <a:latin typeface="Calibri"/>
                <a:cs typeface="Segoe UI"/>
              </a:rPr>
              <a:t>​</a:t>
            </a:r>
          </a:p>
          <a:p>
            <a:r>
              <a:rPr lang="en-US" b="1" dirty="0">
                <a:cs typeface="Segoe UI"/>
              </a:rPr>
              <a:t>YC GIS Countywide Meetings Summary:</a:t>
            </a:r>
            <a:r>
              <a:rPr lang="en-US" dirty="0">
                <a:cs typeface="Segoe UI"/>
              </a:rPr>
              <a:t>​</a:t>
            </a:r>
          </a:p>
          <a:p>
            <a:r>
              <a:rPr lang="en-US" dirty="0">
                <a:cs typeface="Segoe UI"/>
                <a:hlinkClick r:id="rId6"/>
              </a:rPr>
              <a:t>https://experience.arcgis.com/experience/fbe3015749da4b12a50c3eaee083d669​</a:t>
            </a:r>
          </a:p>
          <a:p>
            <a:endParaRPr lang="en-US" dirty="0">
              <a:cs typeface="Segoe UI"/>
            </a:endParaRPr>
          </a:p>
        </p:txBody>
      </p:sp>
    </p:spTree>
    <p:extLst>
      <p:ext uri="{BB962C8B-B14F-4D97-AF65-F5344CB8AC3E}">
        <p14:creationId xmlns:p14="http://schemas.microsoft.com/office/powerpoint/2010/main" val="2483481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711A8F-260F-CCCB-6541-C2364E7E849F}"/>
              </a:ext>
            </a:extLst>
          </p:cNvPr>
          <p:cNvPicPr>
            <a:picLocks noChangeAspect="1"/>
          </p:cNvPicPr>
          <p:nvPr/>
        </p:nvPicPr>
        <p:blipFill>
          <a:blip r:embed="rId3"/>
          <a:stretch>
            <a:fillRect/>
          </a:stretch>
        </p:blipFill>
        <p:spPr>
          <a:xfrm>
            <a:off x="4654041" y="2189242"/>
            <a:ext cx="7538666" cy="4520144"/>
          </a:xfrm>
          <a:prstGeom prst="rect">
            <a:avLst/>
          </a:prstGeom>
        </p:spPr>
      </p:pic>
      <p:sp>
        <p:nvSpPr>
          <p:cNvPr id="2" name="Title 1">
            <a:extLst>
              <a:ext uri="{FF2B5EF4-FFF2-40B4-BE49-F238E27FC236}">
                <a16:creationId xmlns:a16="http://schemas.microsoft.com/office/drawing/2014/main" id="{3C36519C-37B0-411A-B0F1-10E7E4D2F5F8}"/>
              </a:ext>
            </a:extLst>
          </p:cNvPr>
          <p:cNvSpPr>
            <a:spLocks noGrp="1"/>
          </p:cNvSpPr>
          <p:nvPr>
            <p:ph type="title"/>
          </p:nvPr>
        </p:nvSpPr>
        <p:spPr>
          <a:xfrm>
            <a:off x="1628775" y="136525"/>
            <a:ext cx="10329864" cy="1280890"/>
          </a:xfrm>
        </p:spPr>
        <p:txBody>
          <a:bodyPr/>
          <a:lstStyle/>
          <a:p>
            <a:r>
              <a:rPr lang="en-US"/>
              <a:t>Wrap-up - </a:t>
            </a:r>
            <a:r>
              <a:rPr lang="en-US" sz="3600">
                <a:solidFill>
                  <a:schemeClr val="tx1"/>
                </a:solidFill>
              </a:rPr>
              <a:t>Next meeting </a:t>
            </a:r>
            <a:endParaRPr lang="en-US"/>
          </a:p>
        </p:txBody>
      </p:sp>
      <p:sp>
        <p:nvSpPr>
          <p:cNvPr id="9" name="Content Placeholder 2">
            <a:extLst>
              <a:ext uri="{FF2B5EF4-FFF2-40B4-BE49-F238E27FC236}">
                <a16:creationId xmlns:a16="http://schemas.microsoft.com/office/drawing/2014/main" id="{E815719F-B9F6-4063-AABE-EC1F829D29FF}"/>
              </a:ext>
            </a:extLst>
          </p:cNvPr>
          <p:cNvSpPr>
            <a:spLocks noGrp="1"/>
          </p:cNvSpPr>
          <p:nvPr>
            <p:ph idx="1"/>
          </p:nvPr>
        </p:nvSpPr>
        <p:spPr>
          <a:xfrm>
            <a:off x="1277506" y="994682"/>
            <a:ext cx="3480164" cy="5107370"/>
          </a:xfrm>
        </p:spPr>
        <p:txBody>
          <a:bodyPr vert="horz" lIns="91440" tIns="45720" rIns="91440" bIns="45720" rtlCol="0" anchor="t">
            <a:normAutofit/>
          </a:bodyPr>
          <a:lstStyle/>
          <a:p>
            <a:pPr>
              <a:buFont typeface="Wingdings" panose="05000000000000000000" pitchFamily="2" charset="2"/>
              <a:buChar char="v"/>
            </a:pPr>
            <a:r>
              <a:rPr lang="en-US" sz="2800" dirty="0">
                <a:solidFill>
                  <a:schemeClr val="tx1"/>
                </a:solidFill>
              </a:rPr>
              <a:t>Why we meet to fulfill 2021 Gap Analysis</a:t>
            </a:r>
          </a:p>
          <a:p>
            <a:pPr>
              <a:buFont typeface="Wingdings" panose="05000000000000000000" pitchFamily="2" charset="2"/>
              <a:buChar char="v"/>
            </a:pPr>
            <a:r>
              <a:rPr lang="en-US" sz="2800" dirty="0">
                <a:solidFill>
                  <a:schemeClr val="tx1"/>
                </a:solidFill>
              </a:rPr>
              <a:t>Next meeting </a:t>
            </a:r>
          </a:p>
          <a:p>
            <a:pPr>
              <a:buFont typeface="Wingdings" panose="05000000000000000000" pitchFamily="2" charset="2"/>
              <a:buChar char="v"/>
            </a:pPr>
            <a:endParaRPr lang="en-US" sz="2400">
              <a:solidFill>
                <a:schemeClr val="tx1"/>
              </a:solidFill>
            </a:endParaRPr>
          </a:p>
          <a:p>
            <a:endParaRPr lang="en-US" sz="2400">
              <a:solidFill>
                <a:schemeClr val="tx1"/>
              </a:solidFill>
            </a:endParaRPr>
          </a:p>
        </p:txBody>
      </p:sp>
      <p:sp>
        <p:nvSpPr>
          <p:cNvPr id="7" name="Slide Number Placeholder 3">
            <a:extLst>
              <a:ext uri="{FF2B5EF4-FFF2-40B4-BE49-F238E27FC236}">
                <a16:creationId xmlns:a16="http://schemas.microsoft.com/office/drawing/2014/main" id="{FDFA19F6-D227-4531-BE3A-0C786423D8D4}"/>
              </a:ext>
            </a:extLst>
          </p:cNvPr>
          <p:cNvSpPr txBox="1">
            <a:spLocks/>
          </p:cNvSpPr>
          <p:nvPr/>
        </p:nvSpPr>
        <p:spPr bwMode="gray">
          <a:xfrm>
            <a:off x="531812" y="787782"/>
            <a:ext cx="779767"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E1B56FF-E90D-4E91-9BFE-2C9BC6AF7E93}" type="slidenum">
              <a:rPr lang="en-US" smtClean="0"/>
              <a:pPr/>
              <a:t>22</a:t>
            </a:fld>
            <a:endParaRPr lang="en-US"/>
          </a:p>
        </p:txBody>
      </p:sp>
      <p:sp>
        <p:nvSpPr>
          <p:cNvPr id="3" name="Footer Placeholder 3">
            <a:extLst>
              <a:ext uri="{FF2B5EF4-FFF2-40B4-BE49-F238E27FC236}">
                <a16:creationId xmlns:a16="http://schemas.microsoft.com/office/drawing/2014/main" id="{9990DB29-C7AE-A484-8DF9-028C2DC65ACD}"/>
              </a:ext>
            </a:extLst>
          </p:cNvPr>
          <p:cNvSpPr>
            <a:spLocks noGrp="1"/>
          </p:cNvSpPr>
          <p:nvPr>
            <p:ph type="ftr" sz="quarter" idx="11"/>
          </p:nvPr>
        </p:nvSpPr>
        <p:spPr>
          <a:xfrm>
            <a:off x="1496039" y="6492875"/>
            <a:ext cx="3485092" cy="365125"/>
          </a:xfrm>
        </p:spPr>
        <p:txBody>
          <a:bodyPr/>
          <a:lstStyle/>
          <a:p>
            <a:r>
              <a:rPr lang="en-US"/>
              <a:t>2023 Yavapai County NG911 Meeting</a:t>
            </a:r>
          </a:p>
        </p:txBody>
      </p:sp>
      <p:sp>
        <p:nvSpPr>
          <p:cNvPr id="4" name="Date Placeholder 3">
            <a:extLst>
              <a:ext uri="{FF2B5EF4-FFF2-40B4-BE49-F238E27FC236}">
                <a16:creationId xmlns:a16="http://schemas.microsoft.com/office/drawing/2014/main" id="{807F259C-D9E4-5990-4763-AB80D935D3DD}"/>
              </a:ext>
            </a:extLst>
          </p:cNvPr>
          <p:cNvSpPr>
            <a:spLocks noGrp="1"/>
          </p:cNvSpPr>
          <p:nvPr>
            <p:ph type="dt" sz="half" idx="10"/>
          </p:nvPr>
        </p:nvSpPr>
        <p:spPr/>
        <p:txBody>
          <a:bodyPr/>
          <a:lstStyle/>
          <a:p>
            <a:fld id="{ED3040CE-295E-454E-A4F5-7FFAEA7B64A9}" type="datetime1">
              <a:rPr lang="en-US" smtClean="0"/>
              <a:t>11/15/2023</a:t>
            </a:fld>
            <a:endParaRPr lang="en-US"/>
          </a:p>
        </p:txBody>
      </p:sp>
    </p:spTree>
    <p:extLst>
      <p:ext uri="{BB962C8B-B14F-4D97-AF65-F5344CB8AC3E}">
        <p14:creationId xmlns:p14="http://schemas.microsoft.com/office/powerpoint/2010/main" val="1332639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BB820D9-C509-A86A-7AA2-C49454D61330}"/>
              </a:ext>
            </a:extLst>
          </p:cNvPr>
          <p:cNvPicPr>
            <a:picLocks noChangeAspect="1"/>
          </p:cNvPicPr>
          <p:nvPr/>
        </p:nvPicPr>
        <p:blipFill>
          <a:blip r:embed="rId3"/>
          <a:stretch>
            <a:fillRect/>
          </a:stretch>
        </p:blipFill>
        <p:spPr>
          <a:xfrm>
            <a:off x="4854287" y="357067"/>
            <a:ext cx="7204363" cy="6858000"/>
          </a:xfrm>
          <a:prstGeom prst="rect">
            <a:avLst/>
          </a:prstGeom>
        </p:spPr>
      </p:pic>
      <p:sp>
        <p:nvSpPr>
          <p:cNvPr id="2" name="Title 1">
            <a:extLst>
              <a:ext uri="{FF2B5EF4-FFF2-40B4-BE49-F238E27FC236}">
                <a16:creationId xmlns:a16="http://schemas.microsoft.com/office/drawing/2014/main" id="{3C36519C-37B0-411A-B0F1-10E7E4D2F5F8}"/>
              </a:ext>
            </a:extLst>
          </p:cNvPr>
          <p:cNvSpPr>
            <a:spLocks noGrp="1"/>
          </p:cNvSpPr>
          <p:nvPr>
            <p:ph type="title"/>
          </p:nvPr>
        </p:nvSpPr>
        <p:spPr>
          <a:xfrm>
            <a:off x="1593985" y="180827"/>
            <a:ext cx="7152653" cy="761279"/>
          </a:xfrm>
        </p:spPr>
        <p:txBody>
          <a:bodyPr anchor="ctr">
            <a:normAutofit fontScale="90000"/>
          </a:bodyPr>
          <a:lstStyle/>
          <a:p>
            <a:r>
              <a:rPr lang="en-US" sz="4400">
                <a:solidFill>
                  <a:schemeClr val="tx2">
                    <a:lumMod val="75000"/>
                  </a:schemeClr>
                </a:solidFill>
              </a:rPr>
              <a:t>Introduction</a:t>
            </a:r>
            <a:endParaRPr lang="en-US" sz="4200">
              <a:solidFill>
                <a:schemeClr val="tx2"/>
              </a:solidFill>
            </a:endParaRPr>
          </a:p>
        </p:txBody>
      </p:sp>
      <p:sp>
        <p:nvSpPr>
          <p:cNvPr id="3" name="Content Placeholder 2">
            <a:extLst>
              <a:ext uri="{FF2B5EF4-FFF2-40B4-BE49-F238E27FC236}">
                <a16:creationId xmlns:a16="http://schemas.microsoft.com/office/drawing/2014/main" id="{B2C70AD6-60AD-4AF0-B2DA-D57BB663AEEB}"/>
              </a:ext>
            </a:extLst>
          </p:cNvPr>
          <p:cNvSpPr>
            <a:spLocks noGrp="1"/>
          </p:cNvSpPr>
          <p:nvPr>
            <p:ph idx="1"/>
          </p:nvPr>
        </p:nvSpPr>
        <p:spPr>
          <a:xfrm>
            <a:off x="1539346" y="942107"/>
            <a:ext cx="3314942" cy="5558825"/>
          </a:xfrm>
        </p:spPr>
        <p:txBody>
          <a:bodyPr vert="horz" lIns="91440" tIns="45720" rIns="91440" bIns="45720" rtlCol="0" anchor="ctr">
            <a:normAutofit/>
          </a:bodyPr>
          <a:lstStyle/>
          <a:p>
            <a:pPr>
              <a:buFont typeface="Wingdings" panose="05000000000000000000" pitchFamily="2" charset="2"/>
              <a:buChar char="v"/>
            </a:pPr>
            <a:r>
              <a:rPr lang="en-US" sz="3200" dirty="0">
                <a:solidFill>
                  <a:schemeClr val="tx2">
                    <a:lumMod val="75000"/>
                  </a:schemeClr>
                </a:solidFill>
              </a:rPr>
              <a:t>Status of Current Applications - Vesta Map Local and each local Computer Aided Dispatch mapping software.</a:t>
            </a:r>
          </a:p>
        </p:txBody>
      </p:sp>
      <p:sp>
        <p:nvSpPr>
          <p:cNvPr id="6" name="Slide Number Placeholder 3">
            <a:extLst>
              <a:ext uri="{FF2B5EF4-FFF2-40B4-BE49-F238E27FC236}">
                <a16:creationId xmlns:a16="http://schemas.microsoft.com/office/drawing/2014/main" id="{7EA1B888-D2A2-45D4-B411-EA3DFD1DCAB9}"/>
              </a:ext>
            </a:extLst>
          </p:cNvPr>
          <p:cNvSpPr txBox="1">
            <a:spLocks/>
          </p:cNvSpPr>
          <p:nvPr/>
        </p:nvSpPr>
        <p:spPr bwMode="gray">
          <a:xfrm>
            <a:off x="531812" y="787782"/>
            <a:ext cx="514207"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6E1B56FF-E90D-4E91-9BFE-2C9BC6AF7E93}" type="slidenum">
              <a:rPr lang="en-US" b="1">
                <a:ln>
                  <a:solidFill>
                    <a:schemeClr val="bg2"/>
                  </a:solidFill>
                </a:ln>
              </a:rPr>
              <a:pPr>
                <a:spcAft>
                  <a:spcPts val="600"/>
                </a:spcAft>
              </a:pPr>
              <a:t>3</a:t>
            </a:fld>
            <a:fld id="{6E1B56FF-E90D-4E91-9BFE-2C9BC6AF7E93}" type="slidenum">
              <a:rPr lang="en-US" smtClean="0">
                <a:solidFill>
                  <a:schemeClr val="accent1"/>
                </a:solidFill>
              </a:rPr>
              <a:pPr>
                <a:spcAft>
                  <a:spcPts val="600"/>
                </a:spcAft>
              </a:pPr>
              <a:t>3</a:t>
            </a:fld>
            <a:endParaRPr lang="en-US">
              <a:solidFill>
                <a:schemeClr val="accent1"/>
              </a:solidFill>
            </a:endParaRPr>
          </a:p>
        </p:txBody>
      </p:sp>
      <p:sp>
        <p:nvSpPr>
          <p:cNvPr id="5" name="Footer Placeholder 3">
            <a:extLst>
              <a:ext uri="{FF2B5EF4-FFF2-40B4-BE49-F238E27FC236}">
                <a16:creationId xmlns:a16="http://schemas.microsoft.com/office/drawing/2014/main" id="{A4D3BB57-740E-E746-E4A6-4F64E8724F59}"/>
              </a:ext>
            </a:extLst>
          </p:cNvPr>
          <p:cNvSpPr>
            <a:spLocks noGrp="1"/>
          </p:cNvSpPr>
          <p:nvPr>
            <p:ph type="ftr" sz="quarter" idx="11"/>
          </p:nvPr>
        </p:nvSpPr>
        <p:spPr>
          <a:xfrm>
            <a:off x="1408653" y="6500932"/>
            <a:ext cx="3630966" cy="365125"/>
          </a:xfrm>
        </p:spPr>
        <p:txBody>
          <a:bodyPr/>
          <a:lstStyle/>
          <a:p>
            <a:r>
              <a:rPr lang="en-US"/>
              <a:t>2023 Yavapai County NG911 Meeting</a:t>
            </a:r>
          </a:p>
        </p:txBody>
      </p:sp>
      <p:sp>
        <p:nvSpPr>
          <p:cNvPr id="4" name="Date Placeholder 3">
            <a:extLst>
              <a:ext uri="{FF2B5EF4-FFF2-40B4-BE49-F238E27FC236}">
                <a16:creationId xmlns:a16="http://schemas.microsoft.com/office/drawing/2014/main" id="{BC1D584D-2987-6299-715F-2790FC74D51F}"/>
              </a:ext>
            </a:extLst>
          </p:cNvPr>
          <p:cNvSpPr>
            <a:spLocks noGrp="1"/>
          </p:cNvSpPr>
          <p:nvPr>
            <p:ph type="dt" sz="half" idx="10"/>
          </p:nvPr>
        </p:nvSpPr>
        <p:spPr/>
        <p:txBody>
          <a:bodyPr/>
          <a:lstStyle/>
          <a:p>
            <a:fld id="{629184E7-0DE1-4178-81B4-DA880E67B5BB}" type="datetime1">
              <a:rPr lang="en-US" smtClean="0"/>
              <a:t>11/15/2023</a:t>
            </a:fld>
            <a:endParaRPr lang="en-US"/>
          </a:p>
        </p:txBody>
      </p:sp>
      <p:pic>
        <p:nvPicPr>
          <p:cNvPr id="8" name="Picture 7">
            <a:extLst>
              <a:ext uri="{FF2B5EF4-FFF2-40B4-BE49-F238E27FC236}">
                <a16:creationId xmlns:a16="http://schemas.microsoft.com/office/drawing/2014/main" id="{2A46951D-483C-9446-CF33-72E6828746DB}"/>
              </a:ext>
            </a:extLst>
          </p:cNvPr>
          <p:cNvPicPr>
            <a:picLocks noChangeAspect="1"/>
          </p:cNvPicPr>
          <p:nvPr/>
        </p:nvPicPr>
        <p:blipFill>
          <a:blip r:embed="rId4"/>
          <a:stretch>
            <a:fillRect/>
          </a:stretch>
        </p:blipFill>
        <p:spPr>
          <a:xfrm>
            <a:off x="6315075" y="4692994"/>
            <a:ext cx="5686425" cy="2215463"/>
          </a:xfrm>
          <a:prstGeom prst="rect">
            <a:avLst/>
          </a:prstGeom>
        </p:spPr>
      </p:pic>
      <p:pic>
        <p:nvPicPr>
          <p:cNvPr id="9" name="Picture 8">
            <a:extLst>
              <a:ext uri="{FF2B5EF4-FFF2-40B4-BE49-F238E27FC236}">
                <a16:creationId xmlns:a16="http://schemas.microsoft.com/office/drawing/2014/main" id="{D2068739-11BB-6C2F-8C30-B934DAAD5847}"/>
              </a:ext>
            </a:extLst>
          </p:cNvPr>
          <p:cNvPicPr>
            <a:picLocks noChangeAspect="1"/>
          </p:cNvPicPr>
          <p:nvPr/>
        </p:nvPicPr>
        <p:blipFill>
          <a:blip r:embed="rId5"/>
          <a:stretch>
            <a:fillRect/>
          </a:stretch>
        </p:blipFill>
        <p:spPr>
          <a:xfrm>
            <a:off x="7353300" y="3300413"/>
            <a:ext cx="3457575" cy="1314450"/>
          </a:xfrm>
          <a:prstGeom prst="rect">
            <a:avLst/>
          </a:prstGeom>
        </p:spPr>
      </p:pic>
    </p:spTree>
    <p:extLst>
      <p:ext uri="{BB962C8B-B14F-4D97-AF65-F5344CB8AC3E}">
        <p14:creationId xmlns:p14="http://schemas.microsoft.com/office/powerpoint/2010/main" val="3716172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4"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7"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8"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1"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2"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3"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4"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5"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2" name="Group 51">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8"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9"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0"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1"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2"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3"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4"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5"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6"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7"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8"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9"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53" name="Rectangle 52">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4"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55" name="Rectangle 54">
            <a:extLst>
              <a:ext uri="{FF2B5EF4-FFF2-40B4-BE49-F238E27FC236}">
                <a16:creationId xmlns:a16="http://schemas.microsoft.com/office/drawing/2014/main" id="{A692209D-B607-46C3-8560-07AF72291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94874638-CF15-4908-BC4B-4908744D0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C36519C-37B0-411A-B0F1-10E7E4D2F5F8}"/>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4000">
                <a:solidFill>
                  <a:srgbClr val="FEFFFF"/>
                </a:solidFill>
              </a:rPr>
              <a:t>State Workflow Overview</a:t>
            </a:r>
          </a:p>
        </p:txBody>
      </p:sp>
      <p:sp>
        <p:nvSpPr>
          <p:cNvPr id="57"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Footer Placeholder 3">
            <a:extLst>
              <a:ext uri="{FF2B5EF4-FFF2-40B4-BE49-F238E27FC236}">
                <a16:creationId xmlns:a16="http://schemas.microsoft.com/office/drawing/2014/main" id="{E2CEF5BA-5905-78F3-0F5C-6BED6A2E05AD}"/>
              </a:ext>
            </a:extLst>
          </p:cNvPr>
          <p:cNvSpPr>
            <a:spLocks noGrp="1"/>
          </p:cNvSpPr>
          <p:nvPr>
            <p:ph type="ftr" sz="quarter" idx="11"/>
          </p:nvPr>
        </p:nvSpPr>
        <p:spPr>
          <a:xfrm>
            <a:off x="540279" y="6135808"/>
            <a:ext cx="3422122" cy="365125"/>
          </a:xfrm>
        </p:spPr>
        <p:txBody>
          <a:bodyPr vert="horz" lIns="91440" tIns="45720" rIns="91440" bIns="45720" rtlCol="0" anchor="ctr">
            <a:normAutofit/>
          </a:bodyPr>
          <a:lstStyle/>
          <a:p>
            <a:pPr defTabSz="914400">
              <a:spcAft>
                <a:spcPts val="600"/>
              </a:spcAft>
            </a:pPr>
            <a:r>
              <a:rPr lang="en-US" kern="1200">
                <a:solidFill>
                  <a:srgbClr val="FEFFFF"/>
                </a:solidFill>
                <a:latin typeface="+mn-lt"/>
                <a:ea typeface="+mn-ea"/>
                <a:cs typeface="+mn-cs"/>
              </a:rPr>
              <a:t>2023 Yavapai County NG911 Meeting</a:t>
            </a:r>
          </a:p>
        </p:txBody>
      </p:sp>
      <p:sp>
        <p:nvSpPr>
          <p:cNvPr id="8" name="Date Placeholder 7">
            <a:extLst>
              <a:ext uri="{FF2B5EF4-FFF2-40B4-BE49-F238E27FC236}">
                <a16:creationId xmlns:a16="http://schemas.microsoft.com/office/drawing/2014/main" id="{7C8FB54E-5929-DF60-7ADA-A838B1B67DA9}"/>
              </a:ext>
            </a:extLst>
          </p:cNvPr>
          <p:cNvSpPr>
            <a:spLocks noGrp="1"/>
          </p:cNvSpPr>
          <p:nvPr>
            <p:ph type="dt" sz="half" idx="10"/>
          </p:nvPr>
        </p:nvSpPr>
        <p:spPr>
          <a:xfrm>
            <a:off x="10361612" y="6130437"/>
            <a:ext cx="1146283" cy="370396"/>
          </a:xfrm>
        </p:spPr>
        <p:txBody>
          <a:bodyPr vert="horz" lIns="91440" tIns="45720" rIns="91440" bIns="45720" rtlCol="0" anchor="ctr">
            <a:normAutofit/>
          </a:bodyPr>
          <a:lstStyle/>
          <a:p>
            <a:pPr defTabSz="914400">
              <a:spcAft>
                <a:spcPts val="600"/>
              </a:spcAft>
            </a:pPr>
            <a:fld id="{40EC9799-E624-43BF-A744-716511170C7F}" type="datetime1">
              <a:rPr lang="en-US" smtClean="0"/>
              <a:pPr defTabSz="914400">
                <a:spcAft>
                  <a:spcPts val="600"/>
                </a:spcAft>
              </a:pPr>
              <a:t>11/15/2023</a:t>
            </a:fld>
            <a:endParaRPr lang="en-US"/>
          </a:p>
        </p:txBody>
      </p:sp>
      <p:sp>
        <p:nvSpPr>
          <p:cNvPr id="7" name="Slide Number Placeholder 3">
            <a:extLst>
              <a:ext uri="{FF2B5EF4-FFF2-40B4-BE49-F238E27FC236}">
                <a16:creationId xmlns:a16="http://schemas.microsoft.com/office/drawing/2014/main" id="{FDFA19F6-D227-4531-BE3A-0C786423D8D4}"/>
              </a:ext>
            </a:extLst>
          </p:cNvPr>
          <p:cNvSpPr txBox="1">
            <a:spLocks/>
          </p:cNvSpPr>
          <p:nvPr/>
        </p:nvSpPr>
        <p:spPr bwMode="gray">
          <a:xfrm>
            <a:off x="531812" y="787782"/>
            <a:ext cx="779767"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6E1B56FF-E90D-4E91-9BFE-2C9BC6AF7E93}" type="slidenum">
              <a:rPr lang="en-US" smtClean="0"/>
              <a:pPr>
                <a:spcAft>
                  <a:spcPts val="600"/>
                </a:spcAft>
              </a:pPr>
              <a:t>4</a:t>
            </a:fld>
            <a:endParaRPr lang="en-US"/>
          </a:p>
        </p:txBody>
      </p:sp>
      <p:pic>
        <p:nvPicPr>
          <p:cNvPr id="3" name="Picture 2">
            <a:extLst>
              <a:ext uri="{FF2B5EF4-FFF2-40B4-BE49-F238E27FC236}">
                <a16:creationId xmlns:a16="http://schemas.microsoft.com/office/drawing/2014/main" id="{9E16F95A-3C40-B4D1-BA66-307588E80FB8}"/>
              </a:ext>
            </a:extLst>
          </p:cNvPr>
          <p:cNvPicPr>
            <a:picLocks noChangeAspect="1"/>
          </p:cNvPicPr>
          <p:nvPr/>
        </p:nvPicPr>
        <p:blipFill>
          <a:blip r:embed="rId3"/>
          <a:stretch>
            <a:fillRect/>
          </a:stretch>
        </p:blipFill>
        <p:spPr>
          <a:xfrm>
            <a:off x="4673594" y="285065"/>
            <a:ext cx="7555027" cy="6352322"/>
          </a:xfrm>
          <a:prstGeom prst="rect">
            <a:avLst/>
          </a:prstGeom>
        </p:spPr>
      </p:pic>
    </p:spTree>
    <p:extLst>
      <p:ext uri="{BB962C8B-B14F-4D97-AF65-F5344CB8AC3E}">
        <p14:creationId xmlns:p14="http://schemas.microsoft.com/office/powerpoint/2010/main" val="1028092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6519C-37B0-411A-B0F1-10E7E4D2F5F8}"/>
              </a:ext>
            </a:extLst>
          </p:cNvPr>
          <p:cNvSpPr>
            <a:spLocks noGrp="1"/>
          </p:cNvSpPr>
          <p:nvPr>
            <p:ph type="title"/>
          </p:nvPr>
        </p:nvSpPr>
        <p:spPr>
          <a:xfrm>
            <a:off x="1657529" y="136525"/>
            <a:ext cx="10301110" cy="763306"/>
          </a:xfrm>
        </p:spPr>
        <p:txBody>
          <a:bodyPr/>
          <a:lstStyle/>
          <a:p>
            <a:r>
              <a:rPr lang="en-US"/>
              <a:t>State Workflow </a:t>
            </a:r>
            <a:r>
              <a:rPr lang="en-US" sz="2400">
                <a:solidFill>
                  <a:schemeClr val="tx1"/>
                </a:solidFill>
                <a:latin typeface="+mn-lt"/>
                <a:ea typeface="+mn-ea"/>
                <a:cs typeface="+mn-cs"/>
              </a:rPr>
              <a:t>- </a:t>
            </a:r>
            <a:r>
              <a:rPr lang="en-US"/>
              <a:t>QAQC</a:t>
            </a:r>
          </a:p>
        </p:txBody>
      </p:sp>
      <p:sp>
        <p:nvSpPr>
          <p:cNvPr id="7" name="Slide Number Placeholder 3">
            <a:extLst>
              <a:ext uri="{FF2B5EF4-FFF2-40B4-BE49-F238E27FC236}">
                <a16:creationId xmlns:a16="http://schemas.microsoft.com/office/drawing/2014/main" id="{FDFA19F6-D227-4531-BE3A-0C786423D8D4}"/>
              </a:ext>
            </a:extLst>
          </p:cNvPr>
          <p:cNvSpPr txBox="1">
            <a:spLocks/>
          </p:cNvSpPr>
          <p:nvPr/>
        </p:nvSpPr>
        <p:spPr bwMode="gray">
          <a:xfrm>
            <a:off x="531812" y="787782"/>
            <a:ext cx="779767"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E1B56FF-E90D-4E91-9BFE-2C9BC6AF7E93}" type="slidenum">
              <a:rPr lang="en-US" smtClean="0"/>
              <a:pPr/>
              <a:t>5</a:t>
            </a:fld>
            <a:endParaRPr lang="en-US"/>
          </a:p>
        </p:txBody>
      </p:sp>
      <p:sp>
        <p:nvSpPr>
          <p:cNvPr id="4" name="Content Placeholder 2">
            <a:extLst>
              <a:ext uri="{FF2B5EF4-FFF2-40B4-BE49-F238E27FC236}">
                <a16:creationId xmlns:a16="http://schemas.microsoft.com/office/drawing/2014/main" id="{5F0F94BC-890A-F860-BD8C-816889237A6A}"/>
              </a:ext>
            </a:extLst>
          </p:cNvPr>
          <p:cNvSpPr txBox="1">
            <a:spLocks/>
          </p:cNvSpPr>
          <p:nvPr/>
        </p:nvSpPr>
        <p:spPr>
          <a:xfrm>
            <a:off x="1803704" y="1011429"/>
            <a:ext cx="10008884" cy="1961276"/>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400">
                <a:solidFill>
                  <a:schemeClr val="tx2">
                    <a:lumMod val="75000"/>
                  </a:schemeClr>
                </a:solidFill>
              </a:rPr>
              <a:t>1Spatial uses a standard output to report rule violations, also known as non-conformances. This standard output referred to as Markup, provides information that enables a user view to individual non-conforming features. </a:t>
            </a:r>
            <a:br>
              <a:rPr lang="en-US" sz="2400">
                <a:solidFill>
                  <a:schemeClr val="tx2">
                    <a:lumMod val="75000"/>
                  </a:schemeClr>
                </a:solidFill>
              </a:rPr>
            </a:br>
            <a:endParaRPr lang="en-US" sz="2400">
              <a:solidFill>
                <a:schemeClr val="tx2">
                  <a:lumMod val="75000"/>
                </a:schemeClr>
              </a:solidFill>
            </a:endParaRPr>
          </a:p>
        </p:txBody>
      </p:sp>
      <p:sp>
        <p:nvSpPr>
          <p:cNvPr id="5" name="Footer Placeholder 3">
            <a:extLst>
              <a:ext uri="{FF2B5EF4-FFF2-40B4-BE49-F238E27FC236}">
                <a16:creationId xmlns:a16="http://schemas.microsoft.com/office/drawing/2014/main" id="{E2CEF5BA-5905-78F3-0F5C-6BED6A2E05AD}"/>
              </a:ext>
            </a:extLst>
          </p:cNvPr>
          <p:cNvSpPr>
            <a:spLocks noGrp="1"/>
          </p:cNvSpPr>
          <p:nvPr>
            <p:ph type="ftr" sz="quarter" idx="11"/>
          </p:nvPr>
        </p:nvSpPr>
        <p:spPr>
          <a:xfrm>
            <a:off x="1496039" y="6492875"/>
            <a:ext cx="3485092" cy="365125"/>
          </a:xfrm>
        </p:spPr>
        <p:txBody>
          <a:bodyPr/>
          <a:lstStyle/>
          <a:p>
            <a:r>
              <a:rPr lang="en-US"/>
              <a:t>2023 Yavapai County NG911 Meeting</a:t>
            </a:r>
          </a:p>
        </p:txBody>
      </p:sp>
      <p:pic>
        <p:nvPicPr>
          <p:cNvPr id="11" name="Picture 10">
            <a:extLst>
              <a:ext uri="{FF2B5EF4-FFF2-40B4-BE49-F238E27FC236}">
                <a16:creationId xmlns:a16="http://schemas.microsoft.com/office/drawing/2014/main" id="{3397DF12-A92C-C6A8-5562-1E0A6495D7EF}"/>
              </a:ext>
            </a:extLst>
          </p:cNvPr>
          <p:cNvPicPr>
            <a:picLocks noChangeAspect="1"/>
          </p:cNvPicPr>
          <p:nvPr/>
        </p:nvPicPr>
        <p:blipFill>
          <a:blip r:embed="rId3"/>
          <a:stretch>
            <a:fillRect/>
          </a:stretch>
        </p:blipFill>
        <p:spPr>
          <a:xfrm>
            <a:off x="1516863" y="2972705"/>
            <a:ext cx="10295725" cy="3560927"/>
          </a:xfrm>
          <a:prstGeom prst="rect">
            <a:avLst/>
          </a:prstGeom>
        </p:spPr>
      </p:pic>
      <p:sp>
        <p:nvSpPr>
          <p:cNvPr id="3" name="Date Placeholder 2">
            <a:extLst>
              <a:ext uri="{FF2B5EF4-FFF2-40B4-BE49-F238E27FC236}">
                <a16:creationId xmlns:a16="http://schemas.microsoft.com/office/drawing/2014/main" id="{810CA926-C375-A05A-608E-B6AC81E33460}"/>
              </a:ext>
            </a:extLst>
          </p:cNvPr>
          <p:cNvSpPr>
            <a:spLocks noGrp="1"/>
          </p:cNvSpPr>
          <p:nvPr>
            <p:ph type="dt" sz="half" idx="10"/>
          </p:nvPr>
        </p:nvSpPr>
        <p:spPr/>
        <p:txBody>
          <a:bodyPr/>
          <a:lstStyle/>
          <a:p>
            <a:fld id="{E3762C63-10A7-4A83-96EA-33490C9F0630}" type="datetime1">
              <a:rPr lang="en-US" smtClean="0"/>
              <a:t>11/15/2023</a:t>
            </a:fld>
            <a:endParaRPr lang="en-US"/>
          </a:p>
        </p:txBody>
      </p:sp>
    </p:spTree>
    <p:extLst>
      <p:ext uri="{BB962C8B-B14F-4D97-AF65-F5344CB8AC3E}">
        <p14:creationId xmlns:p14="http://schemas.microsoft.com/office/powerpoint/2010/main" val="2012664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6519C-37B0-411A-B0F1-10E7E4D2F5F8}"/>
              </a:ext>
            </a:extLst>
          </p:cNvPr>
          <p:cNvSpPr>
            <a:spLocks noGrp="1"/>
          </p:cNvSpPr>
          <p:nvPr>
            <p:ph type="title"/>
          </p:nvPr>
        </p:nvSpPr>
        <p:spPr>
          <a:xfrm>
            <a:off x="1657529" y="136525"/>
            <a:ext cx="10301110" cy="763306"/>
          </a:xfrm>
        </p:spPr>
        <p:txBody>
          <a:bodyPr/>
          <a:lstStyle/>
          <a:p>
            <a:r>
              <a:rPr lang="en-US"/>
              <a:t>State Workflow </a:t>
            </a:r>
            <a:r>
              <a:rPr lang="en-US" sz="2400">
                <a:solidFill>
                  <a:schemeClr val="tx1"/>
                </a:solidFill>
                <a:latin typeface="+mn-lt"/>
                <a:ea typeface="+mn-ea"/>
                <a:cs typeface="+mn-cs"/>
              </a:rPr>
              <a:t>- </a:t>
            </a:r>
            <a:r>
              <a:rPr lang="en-US"/>
              <a:t>QAQC</a:t>
            </a:r>
          </a:p>
        </p:txBody>
      </p:sp>
      <p:sp>
        <p:nvSpPr>
          <p:cNvPr id="7" name="Slide Number Placeholder 3">
            <a:extLst>
              <a:ext uri="{FF2B5EF4-FFF2-40B4-BE49-F238E27FC236}">
                <a16:creationId xmlns:a16="http://schemas.microsoft.com/office/drawing/2014/main" id="{FDFA19F6-D227-4531-BE3A-0C786423D8D4}"/>
              </a:ext>
            </a:extLst>
          </p:cNvPr>
          <p:cNvSpPr txBox="1">
            <a:spLocks/>
          </p:cNvSpPr>
          <p:nvPr/>
        </p:nvSpPr>
        <p:spPr bwMode="gray">
          <a:xfrm>
            <a:off x="531812" y="787782"/>
            <a:ext cx="779767"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E1B56FF-E90D-4E91-9BFE-2C9BC6AF7E93}" type="slidenum">
              <a:rPr lang="en-US" smtClean="0"/>
              <a:pPr/>
              <a:t>6</a:t>
            </a:fld>
            <a:endParaRPr lang="en-US"/>
          </a:p>
        </p:txBody>
      </p:sp>
      <p:sp>
        <p:nvSpPr>
          <p:cNvPr id="4" name="Content Placeholder 2">
            <a:extLst>
              <a:ext uri="{FF2B5EF4-FFF2-40B4-BE49-F238E27FC236}">
                <a16:creationId xmlns:a16="http://schemas.microsoft.com/office/drawing/2014/main" id="{5F0F94BC-890A-F860-BD8C-816889237A6A}"/>
              </a:ext>
            </a:extLst>
          </p:cNvPr>
          <p:cNvSpPr txBox="1">
            <a:spLocks/>
          </p:cNvSpPr>
          <p:nvPr/>
        </p:nvSpPr>
        <p:spPr>
          <a:xfrm>
            <a:off x="1803704" y="1011429"/>
            <a:ext cx="10008884" cy="4457386"/>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800" dirty="0">
                <a:solidFill>
                  <a:schemeClr val="tx2">
                    <a:lumMod val="75000"/>
                  </a:schemeClr>
                </a:solidFill>
              </a:rPr>
              <a:t>1Spatial expects a zipped File Geodatabase format.  </a:t>
            </a:r>
          </a:p>
          <a:p>
            <a:r>
              <a:rPr lang="en-US" sz="2800" dirty="0">
                <a:solidFill>
                  <a:schemeClr val="tx2">
                    <a:lumMod val="75000"/>
                  </a:schemeClr>
                </a:solidFill>
              </a:rPr>
              <a:t>County GIS python runs Export, Translate, Load (ETL) function of the NENA formatted Countywide GIS data</a:t>
            </a:r>
          </a:p>
          <a:p>
            <a:r>
              <a:rPr lang="en-US" sz="2800" dirty="0">
                <a:solidFill>
                  <a:schemeClr val="tx2">
                    <a:lumMod val="75000"/>
                  </a:schemeClr>
                </a:solidFill>
              </a:rPr>
              <a:t>County modifies some field value by </a:t>
            </a:r>
          </a:p>
          <a:p>
            <a:pPr lvl="1"/>
            <a:r>
              <a:rPr lang="en-US" sz="2600" dirty="0">
                <a:solidFill>
                  <a:schemeClr val="tx2">
                    <a:lumMod val="75000"/>
                  </a:schemeClr>
                </a:solidFill>
              </a:rPr>
              <a:t>removes all domains, </a:t>
            </a:r>
          </a:p>
          <a:p>
            <a:pPr lvl="1"/>
            <a:r>
              <a:rPr lang="en-US" sz="2600" dirty="0">
                <a:solidFill>
                  <a:schemeClr val="tx2">
                    <a:lumMod val="75000"/>
                  </a:schemeClr>
                </a:solidFill>
              </a:rPr>
              <a:t>changes street fields to Title case, </a:t>
            </a:r>
          </a:p>
          <a:p>
            <a:pPr lvl="1"/>
            <a:r>
              <a:rPr lang="en-US" sz="2600" dirty="0">
                <a:solidFill>
                  <a:schemeClr val="tx2">
                    <a:lumMod val="75000"/>
                  </a:schemeClr>
                </a:solidFill>
              </a:rPr>
              <a:t>converts any Blank value to </a:t>
            </a:r>
            <a:r>
              <a:rPr lang="en-US" sz="2400" dirty="0">
                <a:solidFill>
                  <a:schemeClr val="tx2">
                    <a:lumMod val="75000"/>
                  </a:schemeClr>
                </a:solidFill>
              </a:rPr>
              <a:t>NULL for this system</a:t>
            </a:r>
            <a:br>
              <a:rPr lang="en-US" sz="2200" dirty="0"/>
            </a:br>
            <a:endParaRPr lang="en-US" sz="2200" dirty="0">
              <a:solidFill>
                <a:schemeClr val="tx2">
                  <a:lumMod val="75000"/>
                </a:schemeClr>
              </a:solidFill>
            </a:endParaRPr>
          </a:p>
        </p:txBody>
      </p:sp>
      <p:sp>
        <p:nvSpPr>
          <p:cNvPr id="5" name="Footer Placeholder 3">
            <a:extLst>
              <a:ext uri="{FF2B5EF4-FFF2-40B4-BE49-F238E27FC236}">
                <a16:creationId xmlns:a16="http://schemas.microsoft.com/office/drawing/2014/main" id="{E2CEF5BA-5905-78F3-0F5C-6BED6A2E05AD}"/>
              </a:ext>
            </a:extLst>
          </p:cNvPr>
          <p:cNvSpPr>
            <a:spLocks noGrp="1"/>
          </p:cNvSpPr>
          <p:nvPr>
            <p:ph type="ftr" sz="quarter" idx="11"/>
          </p:nvPr>
        </p:nvSpPr>
        <p:spPr>
          <a:xfrm>
            <a:off x="1496039" y="6492875"/>
            <a:ext cx="3485092" cy="365125"/>
          </a:xfrm>
        </p:spPr>
        <p:txBody>
          <a:bodyPr/>
          <a:lstStyle/>
          <a:p>
            <a:r>
              <a:rPr lang="en-US"/>
              <a:t>2023 Yavapai County NG911 Meeting</a:t>
            </a:r>
          </a:p>
        </p:txBody>
      </p:sp>
      <p:sp>
        <p:nvSpPr>
          <p:cNvPr id="3" name="Date Placeholder 2">
            <a:extLst>
              <a:ext uri="{FF2B5EF4-FFF2-40B4-BE49-F238E27FC236}">
                <a16:creationId xmlns:a16="http://schemas.microsoft.com/office/drawing/2014/main" id="{16CEDC4C-E5B1-6F8B-85D0-53324B09A47A}"/>
              </a:ext>
            </a:extLst>
          </p:cNvPr>
          <p:cNvSpPr>
            <a:spLocks noGrp="1"/>
          </p:cNvSpPr>
          <p:nvPr>
            <p:ph type="dt" sz="half" idx="10"/>
          </p:nvPr>
        </p:nvSpPr>
        <p:spPr/>
        <p:txBody>
          <a:bodyPr/>
          <a:lstStyle/>
          <a:p>
            <a:fld id="{4D7863B7-C51E-4645-938F-7F3D40E96710}" type="datetime1">
              <a:rPr lang="en-US" smtClean="0"/>
              <a:t>11/15/2023</a:t>
            </a:fld>
            <a:endParaRPr lang="en-US"/>
          </a:p>
        </p:txBody>
      </p:sp>
    </p:spTree>
    <p:extLst>
      <p:ext uri="{BB962C8B-B14F-4D97-AF65-F5344CB8AC3E}">
        <p14:creationId xmlns:p14="http://schemas.microsoft.com/office/powerpoint/2010/main" val="1606140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6519C-37B0-411A-B0F1-10E7E4D2F5F8}"/>
              </a:ext>
            </a:extLst>
          </p:cNvPr>
          <p:cNvSpPr>
            <a:spLocks noGrp="1"/>
          </p:cNvSpPr>
          <p:nvPr>
            <p:ph type="title"/>
          </p:nvPr>
        </p:nvSpPr>
        <p:spPr>
          <a:xfrm>
            <a:off x="1657529" y="136525"/>
            <a:ext cx="10301110" cy="763306"/>
          </a:xfrm>
        </p:spPr>
        <p:txBody>
          <a:bodyPr>
            <a:normAutofit/>
          </a:bodyPr>
          <a:lstStyle/>
          <a:p>
            <a:r>
              <a:rPr lang="en-US" dirty="0"/>
              <a:t>State Workflow </a:t>
            </a:r>
            <a:r>
              <a:rPr lang="en-US" sz="2400" dirty="0">
                <a:solidFill>
                  <a:schemeClr val="tx1"/>
                </a:solidFill>
                <a:latin typeface="+mn-lt"/>
                <a:ea typeface="+mn-ea"/>
                <a:cs typeface="+mn-cs"/>
              </a:rPr>
              <a:t>– QAQC Violation Counts</a:t>
            </a:r>
            <a:endParaRPr lang="en-US" dirty="0"/>
          </a:p>
        </p:txBody>
      </p:sp>
      <p:sp>
        <p:nvSpPr>
          <p:cNvPr id="7" name="Slide Number Placeholder 3">
            <a:extLst>
              <a:ext uri="{FF2B5EF4-FFF2-40B4-BE49-F238E27FC236}">
                <a16:creationId xmlns:a16="http://schemas.microsoft.com/office/drawing/2014/main" id="{FDFA19F6-D227-4531-BE3A-0C786423D8D4}"/>
              </a:ext>
            </a:extLst>
          </p:cNvPr>
          <p:cNvSpPr txBox="1">
            <a:spLocks/>
          </p:cNvSpPr>
          <p:nvPr/>
        </p:nvSpPr>
        <p:spPr bwMode="gray">
          <a:xfrm>
            <a:off x="531812" y="787782"/>
            <a:ext cx="779767"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E1B56FF-E90D-4E91-9BFE-2C9BC6AF7E93}" type="slidenum">
              <a:rPr lang="en-US" smtClean="0"/>
              <a:pPr/>
              <a:t>7</a:t>
            </a:fld>
            <a:endParaRPr lang="en-US"/>
          </a:p>
        </p:txBody>
      </p:sp>
      <p:sp>
        <p:nvSpPr>
          <p:cNvPr id="5" name="Footer Placeholder 3">
            <a:extLst>
              <a:ext uri="{FF2B5EF4-FFF2-40B4-BE49-F238E27FC236}">
                <a16:creationId xmlns:a16="http://schemas.microsoft.com/office/drawing/2014/main" id="{E2CEF5BA-5905-78F3-0F5C-6BED6A2E05AD}"/>
              </a:ext>
            </a:extLst>
          </p:cNvPr>
          <p:cNvSpPr>
            <a:spLocks noGrp="1"/>
          </p:cNvSpPr>
          <p:nvPr>
            <p:ph type="ftr" sz="quarter" idx="11"/>
          </p:nvPr>
        </p:nvSpPr>
        <p:spPr>
          <a:xfrm>
            <a:off x="1496039" y="6492875"/>
            <a:ext cx="3485092" cy="365125"/>
          </a:xfrm>
        </p:spPr>
        <p:txBody>
          <a:bodyPr/>
          <a:lstStyle/>
          <a:p>
            <a:r>
              <a:rPr lang="en-US"/>
              <a:t>2023 Yavapai County NG911 Meeting</a:t>
            </a:r>
          </a:p>
        </p:txBody>
      </p:sp>
      <p:sp>
        <p:nvSpPr>
          <p:cNvPr id="8" name="Date Placeholder 7">
            <a:extLst>
              <a:ext uri="{FF2B5EF4-FFF2-40B4-BE49-F238E27FC236}">
                <a16:creationId xmlns:a16="http://schemas.microsoft.com/office/drawing/2014/main" id="{7C8FB54E-5929-DF60-7ADA-A838B1B67DA9}"/>
              </a:ext>
            </a:extLst>
          </p:cNvPr>
          <p:cNvSpPr>
            <a:spLocks noGrp="1"/>
          </p:cNvSpPr>
          <p:nvPr>
            <p:ph type="dt" sz="half" idx="10"/>
          </p:nvPr>
        </p:nvSpPr>
        <p:spPr/>
        <p:txBody>
          <a:bodyPr/>
          <a:lstStyle/>
          <a:p>
            <a:fld id="{40EC9799-E624-43BF-A744-716511170C7F}" type="datetime1">
              <a:rPr lang="en-US" smtClean="0"/>
              <a:t>11/15/2023</a:t>
            </a:fld>
            <a:endParaRPr lang="en-US"/>
          </a:p>
        </p:txBody>
      </p:sp>
      <p:pic>
        <p:nvPicPr>
          <p:cNvPr id="4" name="Picture 3">
            <a:extLst>
              <a:ext uri="{FF2B5EF4-FFF2-40B4-BE49-F238E27FC236}">
                <a16:creationId xmlns:a16="http://schemas.microsoft.com/office/drawing/2014/main" id="{1162C4B3-CDBE-4270-AC5B-F9C81EFEA54A}"/>
              </a:ext>
            </a:extLst>
          </p:cNvPr>
          <p:cNvPicPr>
            <a:picLocks noChangeAspect="1"/>
          </p:cNvPicPr>
          <p:nvPr/>
        </p:nvPicPr>
        <p:blipFill>
          <a:blip r:embed="rId3"/>
          <a:stretch>
            <a:fillRect/>
          </a:stretch>
        </p:blipFill>
        <p:spPr>
          <a:xfrm>
            <a:off x="1767663" y="787782"/>
            <a:ext cx="2958899" cy="5741302"/>
          </a:xfrm>
          <a:prstGeom prst="rect">
            <a:avLst/>
          </a:prstGeom>
        </p:spPr>
      </p:pic>
      <p:pic>
        <p:nvPicPr>
          <p:cNvPr id="10" name="Picture 9">
            <a:extLst>
              <a:ext uri="{FF2B5EF4-FFF2-40B4-BE49-F238E27FC236}">
                <a16:creationId xmlns:a16="http://schemas.microsoft.com/office/drawing/2014/main" id="{4902CDB1-1307-4E16-8CB1-1D161EB77B8A}"/>
              </a:ext>
            </a:extLst>
          </p:cNvPr>
          <p:cNvPicPr>
            <a:picLocks noChangeAspect="1"/>
          </p:cNvPicPr>
          <p:nvPr/>
        </p:nvPicPr>
        <p:blipFill>
          <a:blip r:embed="rId4"/>
          <a:stretch>
            <a:fillRect/>
          </a:stretch>
        </p:blipFill>
        <p:spPr>
          <a:xfrm>
            <a:off x="6500519" y="899831"/>
            <a:ext cx="5439791" cy="4516053"/>
          </a:xfrm>
          <a:prstGeom prst="rect">
            <a:avLst/>
          </a:prstGeom>
        </p:spPr>
      </p:pic>
      <p:sp>
        <p:nvSpPr>
          <p:cNvPr id="12" name="TextBox 11">
            <a:extLst>
              <a:ext uri="{FF2B5EF4-FFF2-40B4-BE49-F238E27FC236}">
                <a16:creationId xmlns:a16="http://schemas.microsoft.com/office/drawing/2014/main" id="{461226FF-410B-465B-B683-A4588110794B}"/>
              </a:ext>
            </a:extLst>
          </p:cNvPr>
          <p:cNvSpPr txBox="1"/>
          <p:nvPr/>
        </p:nvSpPr>
        <p:spPr>
          <a:xfrm>
            <a:off x="4836696" y="5705093"/>
            <a:ext cx="7430333" cy="646331"/>
          </a:xfrm>
          <a:prstGeom prst="rect">
            <a:avLst/>
          </a:prstGeom>
          <a:noFill/>
        </p:spPr>
        <p:txBody>
          <a:bodyPr wrap="square">
            <a:spAutoFit/>
          </a:bodyPr>
          <a:lstStyle/>
          <a:p>
            <a:r>
              <a:rPr lang="en-US" b="1" dirty="0"/>
              <a:t>https://experience.arcgis.com/experience/90bee3632024493f86202b1da6456fe4</a:t>
            </a:r>
          </a:p>
        </p:txBody>
      </p:sp>
    </p:spTree>
    <p:extLst>
      <p:ext uri="{BB962C8B-B14F-4D97-AF65-F5344CB8AC3E}">
        <p14:creationId xmlns:p14="http://schemas.microsoft.com/office/powerpoint/2010/main" val="3443786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6519C-37B0-411A-B0F1-10E7E4D2F5F8}"/>
              </a:ext>
            </a:extLst>
          </p:cNvPr>
          <p:cNvSpPr>
            <a:spLocks noGrp="1"/>
          </p:cNvSpPr>
          <p:nvPr>
            <p:ph type="title"/>
          </p:nvPr>
        </p:nvSpPr>
        <p:spPr>
          <a:xfrm>
            <a:off x="1657529" y="136525"/>
            <a:ext cx="10301110" cy="763306"/>
          </a:xfrm>
        </p:spPr>
        <p:txBody>
          <a:bodyPr/>
          <a:lstStyle/>
          <a:p>
            <a:r>
              <a:rPr lang="en-US" dirty="0"/>
              <a:t>State Workflow </a:t>
            </a:r>
            <a:r>
              <a:rPr lang="en-US" sz="2400" dirty="0">
                <a:solidFill>
                  <a:schemeClr val="tx1"/>
                </a:solidFill>
                <a:latin typeface="+mn-lt"/>
                <a:ea typeface="+mn-ea"/>
                <a:cs typeface="+mn-cs"/>
              </a:rPr>
              <a:t>- </a:t>
            </a:r>
            <a:r>
              <a:rPr lang="en-US" dirty="0">
                <a:solidFill>
                  <a:schemeClr val="tx1"/>
                </a:solidFill>
                <a:latin typeface="+mn-lt"/>
                <a:ea typeface="+mn-ea"/>
                <a:cs typeface="+mn-cs"/>
              </a:rPr>
              <a:t>Change Detection</a:t>
            </a:r>
            <a:endParaRPr lang="en-US" dirty="0"/>
          </a:p>
        </p:txBody>
      </p:sp>
      <p:sp>
        <p:nvSpPr>
          <p:cNvPr id="7" name="Slide Number Placeholder 3">
            <a:extLst>
              <a:ext uri="{FF2B5EF4-FFF2-40B4-BE49-F238E27FC236}">
                <a16:creationId xmlns:a16="http://schemas.microsoft.com/office/drawing/2014/main" id="{FDFA19F6-D227-4531-BE3A-0C786423D8D4}"/>
              </a:ext>
            </a:extLst>
          </p:cNvPr>
          <p:cNvSpPr txBox="1">
            <a:spLocks/>
          </p:cNvSpPr>
          <p:nvPr/>
        </p:nvSpPr>
        <p:spPr bwMode="gray">
          <a:xfrm>
            <a:off x="531812" y="787782"/>
            <a:ext cx="779767"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E1B56FF-E90D-4E91-9BFE-2C9BC6AF7E93}" type="slidenum">
              <a:rPr lang="en-US" smtClean="0"/>
              <a:pPr/>
              <a:t>8</a:t>
            </a:fld>
            <a:endParaRPr lang="en-US"/>
          </a:p>
        </p:txBody>
      </p:sp>
      <p:sp>
        <p:nvSpPr>
          <p:cNvPr id="5" name="Footer Placeholder 3">
            <a:extLst>
              <a:ext uri="{FF2B5EF4-FFF2-40B4-BE49-F238E27FC236}">
                <a16:creationId xmlns:a16="http://schemas.microsoft.com/office/drawing/2014/main" id="{E2CEF5BA-5905-78F3-0F5C-6BED6A2E05AD}"/>
              </a:ext>
            </a:extLst>
          </p:cNvPr>
          <p:cNvSpPr>
            <a:spLocks noGrp="1"/>
          </p:cNvSpPr>
          <p:nvPr>
            <p:ph type="ftr" sz="quarter" idx="11"/>
          </p:nvPr>
        </p:nvSpPr>
        <p:spPr>
          <a:xfrm>
            <a:off x="1496039" y="6492875"/>
            <a:ext cx="3485092" cy="365125"/>
          </a:xfrm>
        </p:spPr>
        <p:txBody>
          <a:bodyPr/>
          <a:lstStyle/>
          <a:p>
            <a:r>
              <a:rPr lang="en-US"/>
              <a:t>2023 Yavapai County NG911 Meeting</a:t>
            </a:r>
          </a:p>
        </p:txBody>
      </p:sp>
      <p:sp>
        <p:nvSpPr>
          <p:cNvPr id="8" name="Date Placeholder 7">
            <a:extLst>
              <a:ext uri="{FF2B5EF4-FFF2-40B4-BE49-F238E27FC236}">
                <a16:creationId xmlns:a16="http://schemas.microsoft.com/office/drawing/2014/main" id="{7C8FB54E-5929-DF60-7ADA-A838B1B67DA9}"/>
              </a:ext>
            </a:extLst>
          </p:cNvPr>
          <p:cNvSpPr>
            <a:spLocks noGrp="1"/>
          </p:cNvSpPr>
          <p:nvPr>
            <p:ph type="dt" sz="half" idx="10"/>
          </p:nvPr>
        </p:nvSpPr>
        <p:spPr/>
        <p:txBody>
          <a:bodyPr/>
          <a:lstStyle/>
          <a:p>
            <a:fld id="{40EC9799-E624-43BF-A744-716511170C7F}" type="datetime1">
              <a:rPr lang="en-US" smtClean="0"/>
              <a:t>11/15/2023</a:t>
            </a:fld>
            <a:endParaRPr lang="en-US"/>
          </a:p>
        </p:txBody>
      </p:sp>
      <p:pic>
        <p:nvPicPr>
          <p:cNvPr id="10" name="Picture 9">
            <a:extLst>
              <a:ext uri="{FF2B5EF4-FFF2-40B4-BE49-F238E27FC236}">
                <a16:creationId xmlns:a16="http://schemas.microsoft.com/office/drawing/2014/main" id="{114AD3A6-A188-4E07-8FFE-A942525A94FA}"/>
              </a:ext>
            </a:extLst>
          </p:cNvPr>
          <p:cNvPicPr>
            <a:picLocks noChangeAspect="1"/>
          </p:cNvPicPr>
          <p:nvPr/>
        </p:nvPicPr>
        <p:blipFill>
          <a:blip r:embed="rId3"/>
          <a:stretch>
            <a:fillRect/>
          </a:stretch>
        </p:blipFill>
        <p:spPr>
          <a:xfrm>
            <a:off x="1657529" y="742620"/>
            <a:ext cx="7623493" cy="5907467"/>
          </a:xfrm>
          <a:prstGeom prst="rect">
            <a:avLst/>
          </a:prstGeom>
        </p:spPr>
      </p:pic>
    </p:spTree>
    <p:extLst>
      <p:ext uri="{BB962C8B-B14F-4D97-AF65-F5344CB8AC3E}">
        <p14:creationId xmlns:p14="http://schemas.microsoft.com/office/powerpoint/2010/main" val="4107658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6519C-37B0-411A-B0F1-10E7E4D2F5F8}"/>
              </a:ext>
            </a:extLst>
          </p:cNvPr>
          <p:cNvSpPr>
            <a:spLocks noGrp="1"/>
          </p:cNvSpPr>
          <p:nvPr>
            <p:ph type="title"/>
          </p:nvPr>
        </p:nvSpPr>
        <p:spPr>
          <a:xfrm>
            <a:off x="1657529" y="136525"/>
            <a:ext cx="10301110" cy="763306"/>
          </a:xfrm>
        </p:spPr>
        <p:txBody>
          <a:bodyPr/>
          <a:lstStyle/>
          <a:p>
            <a:r>
              <a:rPr lang="en-US" dirty="0"/>
              <a:t>State Workflow </a:t>
            </a:r>
            <a:r>
              <a:rPr lang="en-US" sz="2400" dirty="0">
                <a:solidFill>
                  <a:schemeClr val="tx1"/>
                </a:solidFill>
                <a:latin typeface="+mn-lt"/>
                <a:ea typeface="+mn-ea"/>
                <a:cs typeface="+mn-cs"/>
              </a:rPr>
              <a:t>- </a:t>
            </a:r>
            <a:r>
              <a:rPr lang="en-US" sz="3600" dirty="0">
                <a:solidFill>
                  <a:schemeClr val="tx1"/>
                </a:solidFill>
                <a:latin typeface="+mn-lt"/>
                <a:ea typeface="+mn-ea"/>
                <a:cs typeface="+mn-cs"/>
              </a:rPr>
              <a:t>Change Detection</a:t>
            </a:r>
            <a:endParaRPr lang="en-US" dirty="0"/>
          </a:p>
        </p:txBody>
      </p:sp>
      <p:sp>
        <p:nvSpPr>
          <p:cNvPr id="7" name="Slide Number Placeholder 3">
            <a:extLst>
              <a:ext uri="{FF2B5EF4-FFF2-40B4-BE49-F238E27FC236}">
                <a16:creationId xmlns:a16="http://schemas.microsoft.com/office/drawing/2014/main" id="{FDFA19F6-D227-4531-BE3A-0C786423D8D4}"/>
              </a:ext>
            </a:extLst>
          </p:cNvPr>
          <p:cNvSpPr txBox="1">
            <a:spLocks/>
          </p:cNvSpPr>
          <p:nvPr/>
        </p:nvSpPr>
        <p:spPr bwMode="gray">
          <a:xfrm>
            <a:off x="531812" y="787782"/>
            <a:ext cx="779767"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E1B56FF-E90D-4E91-9BFE-2C9BC6AF7E93}" type="slidenum">
              <a:rPr lang="en-US" smtClean="0"/>
              <a:pPr/>
              <a:t>9</a:t>
            </a:fld>
            <a:endParaRPr lang="en-US"/>
          </a:p>
        </p:txBody>
      </p:sp>
      <p:sp>
        <p:nvSpPr>
          <p:cNvPr id="4" name="Content Placeholder 2">
            <a:extLst>
              <a:ext uri="{FF2B5EF4-FFF2-40B4-BE49-F238E27FC236}">
                <a16:creationId xmlns:a16="http://schemas.microsoft.com/office/drawing/2014/main" id="{5F0F94BC-890A-F860-BD8C-816889237A6A}"/>
              </a:ext>
            </a:extLst>
          </p:cNvPr>
          <p:cNvSpPr txBox="1">
            <a:spLocks/>
          </p:cNvSpPr>
          <p:nvPr/>
        </p:nvSpPr>
        <p:spPr>
          <a:xfrm>
            <a:off x="1803704" y="1011429"/>
            <a:ext cx="10012376" cy="763306"/>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400" dirty="0">
                <a:solidFill>
                  <a:schemeClr val="tx2">
                    <a:lumMod val="75000"/>
                  </a:schemeClr>
                </a:solidFill>
              </a:rPr>
              <a:t>Change Detection requirements</a:t>
            </a:r>
          </a:p>
        </p:txBody>
      </p:sp>
      <p:sp>
        <p:nvSpPr>
          <p:cNvPr id="5" name="Footer Placeholder 3">
            <a:extLst>
              <a:ext uri="{FF2B5EF4-FFF2-40B4-BE49-F238E27FC236}">
                <a16:creationId xmlns:a16="http://schemas.microsoft.com/office/drawing/2014/main" id="{E2CEF5BA-5905-78F3-0F5C-6BED6A2E05AD}"/>
              </a:ext>
            </a:extLst>
          </p:cNvPr>
          <p:cNvSpPr>
            <a:spLocks noGrp="1"/>
          </p:cNvSpPr>
          <p:nvPr>
            <p:ph type="ftr" sz="quarter" idx="11"/>
          </p:nvPr>
        </p:nvSpPr>
        <p:spPr>
          <a:xfrm>
            <a:off x="1496039" y="6492875"/>
            <a:ext cx="3485092" cy="365125"/>
          </a:xfrm>
        </p:spPr>
        <p:txBody>
          <a:bodyPr/>
          <a:lstStyle/>
          <a:p>
            <a:r>
              <a:rPr lang="en-US"/>
              <a:t>2023 Yavapai County NG911 Meeting</a:t>
            </a:r>
          </a:p>
        </p:txBody>
      </p:sp>
      <p:sp>
        <p:nvSpPr>
          <p:cNvPr id="3" name="Date Placeholder 2">
            <a:extLst>
              <a:ext uri="{FF2B5EF4-FFF2-40B4-BE49-F238E27FC236}">
                <a16:creationId xmlns:a16="http://schemas.microsoft.com/office/drawing/2014/main" id="{810CA926-C375-A05A-608E-B6AC81E33460}"/>
              </a:ext>
            </a:extLst>
          </p:cNvPr>
          <p:cNvSpPr>
            <a:spLocks noGrp="1"/>
          </p:cNvSpPr>
          <p:nvPr>
            <p:ph type="dt" sz="half" idx="10"/>
          </p:nvPr>
        </p:nvSpPr>
        <p:spPr/>
        <p:txBody>
          <a:bodyPr/>
          <a:lstStyle/>
          <a:p>
            <a:fld id="{E3762C63-10A7-4A83-96EA-33490C9F0630}" type="datetime1">
              <a:rPr lang="en-US" smtClean="0"/>
              <a:t>11/15/2023</a:t>
            </a:fld>
            <a:endParaRPr lang="en-US"/>
          </a:p>
        </p:txBody>
      </p:sp>
      <p:pic>
        <p:nvPicPr>
          <p:cNvPr id="8" name="Picture 7">
            <a:extLst>
              <a:ext uri="{FF2B5EF4-FFF2-40B4-BE49-F238E27FC236}">
                <a16:creationId xmlns:a16="http://schemas.microsoft.com/office/drawing/2014/main" id="{D076F87F-89C2-4D09-BF24-E0E7E4676776}"/>
              </a:ext>
            </a:extLst>
          </p:cNvPr>
          <p:cNvPicPr>
            <a:picLocks noChangeAspect="1"/>
          </p:cNvPicPr>
          <p:nvPr/>
        </p:nvPicPr>
        <p:blipFill>
          <a:blip r:embed="rId3"/>
          <a:stretch>
            <a:fillRect/>
          </a:stretch>
        </p:blipFill>
        <p:spPr>
          <a:xfrm>
            <a:off x="1330021" y="1599667"/>
            <a:ext cx="10177874" cy="4880242"/>
          </a:xfrm>
          <a:prstGeom prst="rect">
            <a:avLst/>
          </a:prstGeom>
        </p:spPr>
      </p:pic>
    </p:spTree>
    <p:extLst>
      <p:ext uri="{BB962C8B-B14F-4D97-AF65-F5344CB8AC3E}">
        <p14:creationId xmlns:p14="http://schemas.microsoft.com/office/powerpoint/2010/main" val="417410099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E936F4B54925DA448E693CBFF695D1AA" ma:contentTypeVersion="17" ma:contentTypeDescription="Create a new document." ma:contentTypeScope="" ma:versionID="ac19b081d80da63058146f1592815970">
  <xsd:schema xmlns:xsd="http://www.w3.org/2001/XMLSchema" xmlns:xs="http://www.w3.org/2001/XMLSchema" xmlns:p="http://schemas.microsoft.com/office/2006/metadata/properties" xmlns:ns1="http://schemas.microsoft.com/sharepoint/v3" xmlns:ns2="40c34033-fa83-4d03-b293-119e259fdacc" xmlns:ns3="560e1580-5339-4ff1-a0bb-80b918c7582b" targetNamespace="http://schemas.microsoft.com/office/2006/metadata/properties" ma:root="true" ma:fieldsID="8739262b7c2a567dd8271336c3f3f3a6" ns1:_="" ns2:_="" ns3:_="">
    <xsd:import namespace="http://schemas.microsoft.com/sharepoint/v3"/>
    <xsd:import namespace="40c34033-fa83-4d03-b293-119e259fdacc"/>
    <xsd:import namespace="560e1580-5339-4ff1-a0bb-80b918c7582b"/>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2:SharedWithUsers" minOccurs="0"/>
                <xsd:element ref="ns2:SharedWithDetails" minOccurs="0"/>
                <xsd:element ref="ns3:lcf76f155ced4ddcb4097134ff3c332f" minOccurs="0"/>
                <xsd:element ref="ns2:TaxCatchAll"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0c34033-fa83-4d03-b293-119e259fdac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ae6e0e1-d08e-489e-bc4e-681a18f57282}" ma:internalName="TaxCatchAll" ma:showField="CatchAllData" ma:web="40c34033-fa83-4d03-b293-119e259fdac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0e1580-5339-4ff1-a0bb-80b918c7582b"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f662461-3438-45c3-bb05-ebe45555b114" ma:termSetId="09814cd3-568e-fe90-9814-8d621ff8fb84" ma:anchorId="fba54fb3-c3e1-fe81-a776-ca4b69148c4d" ma:open="true" ma:isKeyword="false">
      <xsd:complexType>
        <xsd:sequence>
          <xsd:element ref="pc:Terms" minOccurs="0" maxOccurs="1"/>
        </xsd:sequence>
      </xsd:complexType>
    </xsd:element>
    <xsd:element name="MediaLengthInSeconds" ma:index="25" nillable="true" ma:displayName="MediaLengthInSeconds" ma:hidden="true" ma:internalName="MediaLengthInSeconds" ma:readOnly="true">
      <xsd:simpleType>
        <xsd:restriction base="dms:Unknow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40c34033-fa83-4d03-b293-119e259fdacc">YCGIS-1169153836-5083</_dlc_DocId>
    <_dlc_DocIdUrl xmlns="40c34033-fa83-4d03-b293-119e259fdacc">
      <Url>https://yavapai.sharepoint.com/sites/GIS/_layouts/15/DocIdRedir.aspx?ID=YCGIS-1169153836-5083</Url>
      <Description>YCGIS-1169153836-5083</Description>
    </_dlc_DocIdUrl>
    <PublishingExpirationDate xmlns="http://schemas.microsoft.com/sharepoint/v3" xsi:nil="true"/>
    <PublishingStartDate xmlns="http://schemas.microsoft.com/sharepoint/v3" xsi:nil="true"/>
    <lcf76f155ced4ddcb4097134ff3c332f xmlns="560e1580-5339-4ff1-a0bb-80b918c7582b">
      <Terms xmlns="http://schemas.microsoft.com/office/infopath/2007/PartnerControls"/>
    </lcf76f155ced4ddcb4097134ff3c332f>
    <TaxCatchAll xmlns="40c34033-fa83-4d03-b293-119e259fdacc"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C39C11-CF44-40BE-9AFE-BC9F3D6B99E7}">
  <ds:schemaRefs>
    <ds:schemaRef ds:uri="http://schemas.microsoft.com/sharepoint/events"/>
    <ds:schemaRef ds:uri="http://www.w3.org/2000/xmlns/"/>
  </ds:schemaRefs>
</ds:datastoreItem>
</file>

<file path=customXml/itemProps2.xml><?xml version="1.0" encoding="utf-8"?>
<ds:datastoreItem xmlns:ds="http://schemas.openxmlformats.org/officeDocument/2006/customXml" ds:itemID="{03759D78-49AA-458E-9521-7BB6598FE3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0c34033-fa83-4d03-b293-119e259fdacc"/>
    <ds:schemaRef ds:uri="560e1580-5339-4ff1-a0bb-80b918c758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B72550-3BF8-444F-906C-63F4E537ECB9}">
  <ds:schemaRefs>
    <ds:schemaRef ds:uri="40c34033-fa83-4d03-b293-119e259fdacc"/>
    <ds:schemaRef ds:uri="560e1580-5339-4ff1-a0bb-80b918c7582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BC2AF64F-B0E3-4994-A2DD-B37ECCF8C9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92</TotalTime>
  <Words>2713</Words>
  <Application>Microsoft Office PowerPoint</Application>
  <PresentationFormat>Widescreen</PresentationFormat>
  <Paragraphs>274</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Avenir Next W01</vt:lpstr>
      <vt:lpstr>Calibri</vt:lpstr>
      <vt:lpstr>Century Gothic</vt:lpstr>
      <vt:lpstr>inherit</vt:lpstr>
      <vt:lpstr>Wingdings</vt:lpstr>
      <vt:lpstr>Wingdings 3</vt:lpstr>
      <vt:lpstr>Wisp</vt:lpstr>
      <vt:lpstr>Welcome to the November 2023 meeting!  </vt:lpstr>
      <vt:lpstr>Agenda for today</vt:lpstr>
      <vt:lpstr>Introduction</vt:lpstr>
      <vt:lpstr>State Workflow Overview</vt:lpstr>
      <vt:lpstr>State Workflow - QAQC</vt:lpstr>
      <vt:lpstr>State Workflow - QAQC</vt:lpstr>
      <vt:lpstr>State Workflow – QAQC Violation Counts</vt:lpstr>
      <vt:lpstr>State Workflow - Change Detection</vt:lpstr>
      <vt:lpstr>State Workflow - Change Detection</vt:lpstr>
      <vt:lpstr>State Workflow - QAQC</vt:lpstr>
      <vt:lpstr>Location Database (LDB) Manager Workflow</vt:lpstr>
      <vt:lpstr>Location Validation Function (LVF) Discrepancy Workflow </vt:lpstr>
      <vt:lpstr>Types of Discrepancies In LDB Manager </vt:lpstr>
      <vt:lpstr>How are discrepancies resolved In LDB Manager? </vt:lpstr>
      <vt:lpstr>How will Cities be involved In LDB Manager? </vt:lpstr>
      <vt:lpstr>State Workflow</vt:lpstr>
      <vt:lpstr>How Local and County Data Gets Into State-wide</vt:lpstr>
      <vt:lpstr>State Workflow</vt:lpstr>
      <vt:lpstr>How Local Organizations fit into NG911 Process</vt:lpstr>
      <vt:lpstr>Progress to Improve Workflow between Agencies</vt:lpstr>
      <vt:lpstr>Feedback</vt:lpstr>
      <vt:lpstr>Wrap-up - Next meeting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NG911CntywideMeeting-May 2023</dc:title>
  <dc:creator>Brian Bond</dc:creator>
  <cp:lastModifiedBy>Brian Bond</cp:lastModifiedBy>
  <cp:revision>247</cp:revision>
  <dcterms:created xsi:type="dcterms:W3CDTF">2020-10-06T21:32:47Z</dcterms:created>
  <dcterms:modified xsi:type="dcterms:W3CDTF">2023-11-15T16:40:15Z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0x010100E936F4B54925DA448E693CBFF695D1AA</vt:lpwstr>
  </property>
  <property fmtid="{D5CDD505-2E9C-101B-9397-08002B2CF9AE}" pid="3" name="_dlc_DocIdItemGuid">
    <vt:lpwstr>69f754aa-bb25-4771-8722-e6f9b0b3312d</vt:lpwstr>
  </property>
  <property fmtid="{D5CDD505-2E9C-101B-9397-08002B2CF9AE}" pid="4" name="MediaServiceImageTags">
    <vt:lpwstr/>
  </property>
</Properties>
</file>